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v" ContentType="video/x-ms-wmv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120" userDrawn="1">
          <p15:clr>
            <a:srgbClr val="A4A3A4"/>
          </p15:clr>
        </p15:guide>
        <p15:guide id="3" orient="horz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테마 스타일 1 - 강조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22838BEF-8BB2-4498-84A7-C5851F593DF1}" styleName="보통 스타일 4 - 강조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0505E3EF-67EA-436B-97B2-0124C06EBD24}" styleName="보통 스타일 4 - 강조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77" autoAdjust="0"/>
    <p:restoredTop sz="94660"/>
  </p:normalViewPr>
  <p:slideViewPr>
    <p:cSldViewPr snapToGrid="0" showGuides="1">
      <p:cViewPr>
        <p:scale>
          <a:sx n="100" d="100"/>
          <a:sy n="100" d="100"/>
        </p:scale>
        <p:origin x="1536" y="318"/>
      </p:cViewPr>
      <p:guideLst>
        <p:guide pos="312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spc="0" baseline="0">
                <a:solidFill>
                  <a:schemeClr val="tx1"/>
                </a:solidFill>
                <a:latin typeface="궁서" panose="02030600000101010101" pitchFamily="18" charset="-127"/>
                <a:ea typeface="궁서" panose="02030600000101010101" pitchFamily="18" charset="-127"/>
                <a:cs typeface="+mn-cs"/>
              </a:defRPr>
            </a:pPr>
            <a:r>
              <a:rPr lang="ko-KR" altLang="en-US" sz="2400" b="1" dirty="0">
                <a:latin typeface="궁서" panose="02030600000101010101" pitchFamily="18" charset="-127"/>
                <a:ea typeface="궁서" panose="02030600000101010101" pitchFamily="18" charset="-127"/>
              </a:rPr>
              <a:t>유형 및 무형문화재</a:t>
            </a:r>
            <a:r>
              <a:rPr lang="en-US" altLang="ko-KR" sz="2400" b="1" dirty="0">
                <a:latin typeface="궁서" panose="02030600000101010101" pitchFamily="18" charset="-127"/>
                <a:ea typeface="궁서" panose="02030600000101010101" pitchFamily="18" charset="-127"/>
              </a:rPr>
              <a:t>(</a:t>
            </a:r>
            <a:r>
              <a:rPr lang="ko-KR" altLang="en-US" sz="2400" b="1" dirty="0">
                <a:latin typeface="궁서" panose="02030600000101010101" pitchFamily="18" charset="-127"/>
                <a:ea typeface="궁서" panose="02030600000101010101" pitchFamily="18" charset="-127"/>
              </a:rPr>
              <a:t>단위</a:t>
            </a:r>
            <a:r>
              <a:rPr lang="en-US" altLang="ko-KR" sz="2400" b="1" dirty="0">
                <a:latin typeface="궁서" panose="02030600000101010101" pitchFamily="18" charset="-127"/>
                <a:ea typeface="궁서" panose="02030600000101010101" pitchFamily="18" charset="-127"/>
              </a:rPr>
              <a:t>:</a:t>
            </a:r>
            <a:r>
              <a:rPr lang="ko-KR" altLang="en-US" sz="2400" b="1" dirty="0">
                <a:latin typeface="궁서" panose="02030600000101010101" pitchFamily="18" charset="-127"/>
                <a:ea typeface="궁서" panose="02030600000101010101" pitchFamily="18" charset="-127"/>
              </a:rPr>
              <a:t>건</a:t>
            </a:r>
            <a:r>
              <a:rPr lang="en-US" altLang="ko-KR" sz="2400" b="1" dirty="0">
                <a:latin typeface="궁서" panose="02030600000101010101" pitchFamily="18" charset="-127"/>
                <a:ea typeface="궁서" panose="02030600000101010101" pitchFamily="18" charset="-127"/>
              </a:rPr>
              <a:t>)</a:t>
            </a:r>
            <a:endParaRPr lang="ko-KR" sz="2400" b="1" dirty="0">
              <a:latin typeface="궁서" panose="02030600000101010101" pitchFamily="18" charset="-127"/>
              <a:ea typeface="궁서" panose="02030600000101010101" pitchFamily="18" charset="-127"/>
            </a:endParaRPr>
          </a:p>
        </c:rich>
      </c:tx>
      <c:overlay val="0"/>
      <c:spPr>
        <a:solidFill>
          <a:schemeClr val="bg1"/>
        </a:solidFill>
        <a:ln>
          <a:solidFill>
            <a:schemeClr val="tx1"/>
          </a:solidFill>
        </a:ln>
        <a:effectLst>
          <a:outerShdw blurRad="50800" dist="38100" algn="l" rotWithShape="0">
            <a:prstClr val="black">
              <a:alpha val="40000"/>
            </a:prstClr>
          </a:outerShdw>
        </a:effectLst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chemeClr val="tx1"/>
              </a:solidFill>
              <a:latin typeface="궁서" panose="02030600000101010101" pitchFamily="18" charset="-127"/>
              <a:ea typeface="궁서" panose="02030600000101010101" pitchFamily="18" charset="-127"/>
              <a:cs typeface="+mn-cs"/>
            </a:defRPr>
          </a:pPr>
          <a:endParaRPr lang="ko-K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유형문화재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1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3E58-4266-A1CE-50550B749F1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돋움" panose="020B0600000101010101" pitchFamily="50" charset="-127"/>
                    <a:ea typeface="돋움" panose="020B0600000101010101" pitchFamily="50" charset="-127"/>
                    <a:cs typeface="+mn-cs"/>
                  </a:defRPr>
                </a:pPr>
                <a:endParaRPr lang="ko-K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Sheet1!$B$1:$E$1</c:f>
              <c:strCache>
                <c:ptCount val="4"/>
                <c:pt idx="0">
                  <c:v>부산</c:v>
                </c:pt>
                <c:pt idx="1">
                  <c:v>대구</c:v>
                </c:pt>
                <c:pt idx="2">
                  <c:v>인천</c:v>
                </c:pt>
                <c:pt idx="3">
                  <c:v>광주</c:v>
                </c:pt>
              </c:strCache>
            </c:strRef>
          </c:cat>
          <c:val>
            <c:numRef>
              <c:f>Sheet1!$B$2:$E$2</c:f>
              <c:numCache>
                <c:formatCode>_(* #,##0_);_(* \(#,##0\);_(* "-"_);_(@_)</c:formatCode>
                <c:ptCount val="4"/>
                <c:pt idx="0">
                  <c:v>215</c:v>
                </c:pt>
                <c:pt idx="1">
                  <c:v>97</c:v>
                </c:pt>
                <c:pt idx="2">
                  <c:v>76</c:v>
                </c:pt>
                <c:pt idx="3">
                  <c:v>31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8F5-481C-90ED-2FE3AEF8BD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32612160"/>
        <c:axId val="232599680"/>
      </c:barChart>
      <c:lineChart>
        <c:grouping val="standard"/>
        <c:varyColors val="0"/>
        <c:ser>
          <c:idx val="1"/>
          <c:order val="1"/>
          <c:tx>
            <c:strRef>
              <c:f>Sheet1!$A$3</c:f>
              <c:strCache>
                <c:ptCount val="1"/>
                <c:pt idx="0">
                  <c:v>무형문화재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diamond"/>
            <c:size val="12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cat>
            <c:strRef>
              <c:f>Sheet1!$B$1:$E$1</c:f>
              <c:strCache>
                <c:ptCount val="4"/>
                <c:pt idx="0">
                  <c:v>부산</c:v>
                </c:pt>
                <c:pt idx="1">
                  <c:v>대구</c:v>
                </c:pt>
                <c:pt idx="2">
                  <c:v>인천</c:v>
                </c:pt>
                <c:pt idx="3">
                  <c:v>광주</c:v>
                </c:pt>
              </c:strCache>
            </c:strRef>
          </c:cat>
          <c:val>
            <c:numRef>
              <c:f>Sheet1!$B$3:$E$3</c:f>
              <c:numCache>
                <c:formatCode>_(* #,##0_);_(* \(#,##0\);_(* "-"_);_(@_)</c:formatCode>
                <c:ptCount val="4"/>
                <c:pt idx="0">
                  <c:v>25</c:v>
                </c:pt>
                <c:pt idx="1">
                  <c:v>17</c:v>
                </c:pt>
                <c:pt idx="2">
                  <c:v>29</c:v>
                </c:pt>
                <c:pt idx="3">
                  <c:v>21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8F5-481C-90ED-2FE3AEF8BD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32603520"/>
        <c:axId val="284132080"/>
      </c:lineChart>
      <c:catAx>
        <c:axId val="2326121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232599680"/>
        <c:crosses val="autoZero"/>
        <c:auto val="1"/>
        <c:lblAlgn val="ctr"/>
        <c:lblOffset val="100"/>
        <c:noMultiLvlLbl val="0"/>
      </c:catAx>
      <c:valAx>
        <c:axId val="232599680"/>
        <c:scaling>
          <c:orientation val="minMax"/>
        </c:scaling>
        <c:delete val="0"/>
        <c:axPos val="l"/>
        <c:numFmt formatCode="_(* #,##0_);_(* \(#,##0\);_(* &quot;-&quot;_);_(@_)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232612160"/>
        <c:crosses val="autoZero"/>
        <c:crossBetween val="between"/>
      </c:valAx>
      <c:valAx>
        <c:axId val="284132080"/>
        <c:scaling>
          <c:orientation val="minMax"/>
        </c:scaling>
        <c:delete val="0"/>
        <c:axPos val="r"/>
        <c:numFmt formatCode="_(* #,##0_);_(* \(#,##0\);_(* &quot;-&quot;_);_(@_)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232603520"/>
        <c:crosses val="max"/>
        <c:crossBetween val="between"/>
        <c:majorUnit val="10"/>
      </c:valAx>
      <c:catAx>
        <c:axId val="23260352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284132080"/>
        <c:crosses val="autoZero"/>
        <c:auto val="1"/>
        <c:lblAlgn val="ctr"/>
        <c:lblOffset val="100"/>
        <c:noMultiLvlLbl val="0"/>
      </c:cat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</c:dTable>
      <c:spPr>
        <a:solidFill>
          <a:schemeClr val="bg1"/>
        </a:solidFill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rgbClr val="FFFF00"/>
    </a:solidFill>
    <a:ln>
      <a:solidFill>
        <a:schemeClr val="tx1"/>
      </a:solidFill>
    </a:ln>
    <a:effectLst/>
  </c:spPr>
  <c:txPr>
    <a:bodyPr/>
    <a:lstStyle/>
    <a:p>
      <a:pPr>
        <a:defRPr sz="1600">
          <a:solidFill>
            <a:schemeClr val="tx1"/>
          </a:solidFill>
          <a:latin typeface="돋움" panose="020B0600000101010101" pitchFamily="50" charset="-127"/>
          <a:ea typeface="돋움" panose="020B0600000101010101" pitchFamily="50" charset="-127"/>
        </a:defRPr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CAA8547-DAC6-4FC7-B976-8E73F585B3D1}" type="doc">
      <dgm:prSet loTypeId="urn:microsoft.com/office/officeart/2005/8/layout/hierarchy3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pPr latinLnBrk="1"/>
          <a:endParaRPr lang="ko-KR" altLang="en-US"/>
        </a:p>
      </dgm:t>
    </dgm:pt>
    <dgm:pt modelId="{0E616253-D84B-4844-8482-62BD986736E9}">
      <dgm:prSet phldrT="[텍스트]" custT="1"/>
      <dgm:spPr/>
      <dgm:t>
        <a:bodyPr/>
        <a:lstStyle/>
        <a:p>
          <a:pPr latinLnBrk="1"/>
          <a:r>
            <a:rPr lang="ko-KR" altLang="en-US" sz="1800" dirty="0" err="1">
              <a:latin typeface="돋움" panose="020B0600000101010101" pitchFamily="50" charset="-127"/>
              <a:ea typeface="돋움" panose="020B0600000101010101" pitchFamily="50" charset="-127"/>
            </a:rPr>
            <a:t>문화달력</a:t>
          </a:r>
          <a:endParaRPr lang="ko-KR" altLang="en-US" sz="1800" dirty="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F3026959-F6B4-4FCD-B33B-B1A1AB0B90EC}" type="parTrans" cxnId="{71ADEC93-9179-49AE-8ECC-B871AEB4092D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5989A877-3B63-4827-AAC6-7BC1579AD6B2}" type="sibTrans" cxnId="{71ADEC93-9179-49AE-8ECC-B871AEB4092D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F836CD0F-2E95-4902-816D-A89C3E7CF7D8}">
      <dgm:prSet phldrT="[텍스트]" custT="1"/>
      <dgm:spPr/>
      <dgm:t>
        <a:bodyPr/>
        <a:lstStyle/>
        <a:p>
          <a:pPr latinLnBrk="1"/>
          <a:r>
            <a:rPr lang="ko-KR" altLang="en-US" sz="1800" dirty="0">
              <a:latin typeface="돋움" panose="020B0600000101010101" pitchFamily="50" charset="-127"/>
              <a:ea typeface="돋움" panose="020B0600000101010101" pitchFamily="50" charset="-127"/>
            </a:rPr>
            <a:t>교육</a:t>
          </a:r>
        </a:p>
      </dgm:t>
    </dgm:pt>
    <dgm:pt modelId="{F2604D48-B061-4842-B1A7-333FA9106603}" type="parTrans" cxnId="{15344D11-B5B9-423C-AC3C-D10FB5F14A67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8DB9B9D9-70F9-4C4A-AD18-F15DB5E55B60}" type="sibTrans" cxnId="{15344D11-B5B9-423C-AC3C-D10FB5F14A67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50444124-6D31-4D58-8007-4D74BF9E23C8}">
      <dgm:prSet phldrT="[텍스트]" custT="1"/>
      <dgm:spPr/>
      <dgm:t>
        <a:bodyPr/>
        <a:lstStyle/>
        <a:p>
          <a:pPr latinLnBrk="1"/>
          <a:r>
            <a:rPr lang="ko-KR" altLang="en-US" sz="1800" dirty="0">
              <a:latin typeface="돋움" panose="020B0600000101010101" pitchFamily="50" charset="-127"/>
              <a:ea typeface="돋움" panose="020B0600000101010101" pitchFamily="50" charset="-127"/>
            </a:rPr>
            <a:t>체험</a:t>
          </a:r>
        </a:p>
      </dgm:t>
    </dgm:pt>
    <dgm:pt modelId="{699D39CD-A9DB-455E-B7F4-41EC1548AF89}" type="parTrans" cxnId="{F45E360D-365E-44F6-8FD3-C25E21C19C15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2CFEC2AD-2340-41B6-BBCB-19DA79D27CEF}" type="sibTrans" cxnId="{F45E360D-365E-44F6-8FD3-C25E21C19C15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E5D0A1D3-384F-4F64-B18E-5EBF780EF4B8}" type="pres">
      <dgm:prSet presAssocID="{6CAA8547-DAC6-4FC7-B976-8E73F585B3D1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65CDF3E7-BB9B-46B5-888E-667C4C68EEEB}" type="pres">
      <dgm:prSet presAssocID="{0E616253-D84B-4844-8482-62BD986736E9}" presName="root" presStyleCnt="0"/>
      <dgm:spPr/>
    </dgm:pt>
    <dgm:pt modelId="{D9FC8403-882E-497E-9CC5-B809E796B96E}" type="pres">
      <dgm:prSet presAssocID="{0E616253-D84B-4844-8482-62BD986736E9}" presName="rootComposite" presStyleCnt="0"/>
      <dgm:spPr/>
    </dgm:pt>
    <dgm:pt modelId="{81274E2A-9EBF-40EE-A74C-6A1AB357B3DB}" type="pres">
      <dgm:prSet presAssocID="{0E616253-D84B-4844-8482-62BD986736E9}" presName="rootText" presStyleLbl="node1" presStyleIdx="0" presStyleCnt="1"/>
      <dgm:spPr/>
    </dgm:pt>
    <dgm:pt modelId="{2277347F-29C2-41DB-9AB7-C65A21642C4E}" type="pres">
      <dgm:prSet presAssocID="{0E616253-D84B-4844-8482-62BD986736E9}" presName="rootConnector" presStyleLbl="node1" presStyleIdx="0" presStyleCnt="1"/>
      <dgm:spPr/>
    </dgm:pt>
    <dgm:pt modelId="{28914309-8AF4-442E-9670-5E80D864EEE2}" type="pres">
      <dgm:prSet presAssocID="{0E616253-D84B-4844-8482-62BD986736E9}" presName="childShape" presStyleCnt="0"/>
      <dgm:spPr/>
    </dgm:pt>
    <dgm:pt modelId="{02C715F7-9D00-4C16-92B8-B46E8D78EB16}" type="pres">
      <dgm:prSet presAssocID="{F2604D48-B061-4842-B1A7-333FA9106603}" presName="Name13" presStyleLbl="parChTrans1D2" presStyleIdx="0" presStyleCnt="2"/>
      <dgm:spPr/>
    </dgm:pt>
    <dgm:pt modelId="{9E04985E-3760-4E32-BBC0-116F41A75F44}" type="pres">
      <dgm:prSet presAssocID="{F836CD0F-2E95-4902-816D-A89C3E7CF7D8}" presName="childText" presStyleLbl="bgAcc1" presStyleIdx="0" presStyleCnt="2">
        <dgm:presLayoutVars>
          <dgm:bulletEnabled val="1"/>
        </dgm:presLayoutVars>
      </dgm:prSet>
      <dgm:spPr/>
    </dgm:pt>
    <dgm:pt modelId="{5E0F3CAB-E44A-4751-97A3-28A86A0B8D12}" type="pres">
      <dgm:prSet presAssocID="{699D39CD-A9DB-455E-B7F4-41EC1548AF89}" presName="Name13" presStyleLbl="parChTrans1D2" presStyleIdx="1" presStyleCnt="2"/>
      <dgm:spPr/>
    </dgm:pt>
    <dgm:pt modelId="{93A776D9-AF74-488E-83C3-02E3E4A7EB30}" type="pres">
      <dgm:prSet presAssocID="{50444124-6D31-4D58-8007-4D74BF9E23C8}" presName="childText" presStyleLbl="bgAcc1" presStyleIdx="1" presStyleCnt="2">
        <dgm:presLayoutVars>
          <dgm:bulletEnabled val="1"/>
        </dgm:presLayoutVars>
      </dgm:prSet>
      <dgm:spPr/>
    </dgm:pt>
  </dgm:ptLst>
  <dgm:cxnLst>
    <dgm:cxn modelId="{F45E360D-365E-44F6-8FD3-C25E21C19C15}" srcId="{0E616253-D84B-4844-8482-62BD986736E9}" destId="{50444124-6D31-4D58-8007-4D74BF9E23C8}" srcOrd="1" destOrd="0" parTransId="{699D39CD-A9DB-455E-B7F4-41EC1548AF89}" sibTransId="{2CFEC2AD-2340-41B6-BBCB-19DA79D27CEF}"/>
    <dgm:cxn modelId="{15344D11-B5B9-423C-AC3C-D10FB5F14A67}" srcId="{0E616253-D84B-4844-8482-62BD986736E9}" destId="{F836CD0F-2E95-4902-816D-A89C3E7CF7D8}" srcOrd="0" destOrd="0" parTransId="{F2604D48-B061-4842-B1A7-333FA9106603}" sibTransId="{8DB9B9D9-70F9-4C4A-AD18-F15DB5E55B60}"/>
    <dgm:cxn modelId="{9CB2CD2F-6FAB-485E-8758-CEDE3FAC4492}" type="presOf" srcId="{0E616253-D84B-4844-8482-62BD986736E9}" destId="{81274E2A-9EBF-40EE-A74C-6A1AB357B3DB}" srcOrd="0" destOrd="0" presId="urn:microsoft.com/office/officeart/2005/8/layout/hierarchy3"/>
    <dgm:cxn modelId="{00E52069-30EE-4189-9FB6-1C83F4C38DC7}" type="presOf" srcId="{F836CD0F-2E95-4902-816D-A89C3E7CF7D8}" destId="{9E04985E-3760-4E32-BBC0-116F41A75F44}" srcOrd="0" destOrd="0" presId="urn:microsoft.com/office/officeart/2005/8/layout/hierarchy3"/>
    <dgm:cxn modelId="{EEE7D675-CFCA-4D57-A94E-47B9FA0B1099}" type="presOf" srcId="{699D39CD-A9DB-455E-B7F4-41EC1548AF89}" destId="{5E0F3CAB-E44A-4751-97A3-28A86A0B8D12}" srcOrd="0" destOrd="0" presId="urn:microsoft.com/office/officeart/2005/8/layout/hierarchy3"/>
    <dgm:cxn modelId="{CAE18056-A39F-4249-B988-3DEE2A3083B2}" type="presOf" srcId="{0E616253-D84B-4844-8482-62BD986736E9}" destId="{2277347F-29C2-41DB-9AB7-C65A21642C4E}" srcOrd="1" destOrd="0" presId="urn:microsoft.com/office/officeart/2005/8/layout/hierarchy3"/>
    <dgm:cxn modelId="{6D3E407C-A440-4DE6-B530-AD7B65ED8A03}" type="presOf" srcId="{50444124-6D31-4D58-8007-4D74BF9E23C8}" destId="{93A776D9-AF74-488E-83C3-02E3E4A7EB30}" srcOrd="0" destOrd="0" presId="urn:microsoft.com/office/officeart/2005/8/layout/hierarchy3"/>
    <dgm:cxn modelId="{71ADEC93-9179-49AE-8ECC-B871AEB4092D}" srcId="{6CAA8547-DAC6-4FC7-B976-8E73F585B3D1}" destId="{0E616253-D84B-4844-8482-62BD986736E9}" srcOrd="0" destOrd="0" parTransId="{F3026959-F6B4-4FCD-B33B-B1A1AB0B90EC}" sibTransId="{5989A877-3B63-4827-AAC6-7BC1579AD6B2}"/>
    <dgm:cxn modelId="{776DD0E2-41B7-4F13-8C48-60B1C8F48BA1}" type="presOf" srcId="{6CAA8547-DAC6-4FC7-B976-8E73F585B3D1}" destId="{E5D0A1D3-384F-4F64-B18E-5EBF780EF4B8}" srcOrd="0" destOrd="0" presId="urn:microsoft.com/office/officeart/2005/8/layout/hierarchy3"/>
    <dgm:cxn modelId="{7A45A6EB-EB36-4D27-813B-F387F29F249C}" type="presOf" srcId="{F2604D48-B061-4842-B1A7-333FA9106603}" destId="{02C715F7-9D00-4C16-92B8-B46E8D78EB16}" srcOrd="0" destOrd="0" presId="urn:microsoft.com/office/officeart/2005/8/layout/hierarchy3"/>
    <dgm:cxn modelId="{22A4CB6F-509F-4E05-BF6E-ECE974059CA9}" type="presParOf" srcId="{E5D0A1D3-384F-4F64-B18E-5EBF780EF4B8}" destId="{65CDF3E7-BB9B-46B5-888E-667C4C68EEEB}" srcOrd="0" destOrd="0" presId="urn:microsoft.com/office/officeart/2005/8/layout/hierarchy3"/>
    <dgm:cxn modelId="{C37340DC-2C62-4B47-96F0-7F46387808E2}" type="presParOf" srcId="{65CDF3E7-BB9B-46B5-888E-667C4C68EEEB}" destId="{D9FC8403-882E-497E-9CC5-B809E796B96E}" srcOrd="0" destOrd="0" presId="urn:microsoft.com/office/officeart/2005/8/layout/hierarchy3"/>
    <dgm:cxn modelId="{0140319F-0B35-4FC7-B658-04FE47051589}" type="presParOf" srcId="{D9FC8403-882E-497E-9CC5-B809E796B96E}" destId="{81274E2A-9EBF-40EE-A74C-6A1AB357B3DB}" srcOrd="0" destOrd="0" presId="urn:microsoft.com/office/officeart/2005/8/layout/hierarchy3"/>
    <dgm:cxn modelId="{C7BCEE8C-AF88-4688-BF7F-80CA4090AA82}" type="presParOf" srcId="{D9FC8403-882E-497E-9CC5-B809E796B96E}" destId="{2277347F-29C2-41DB-9AB7-C65A21642C4E}" srcOrd="1" destOrd="0" presId="urn:microsoft.com/office/officeart/2005/8/layout/hierarchy3"/>
    <dgm:cxn modelId="{2A8181D5-2953-4B08-8685-425802333E21}" type="presParOf" srcId="{65CDF3E7-BB9B-46B5-888E-667C4C68EEEB}" destId="{28914309-8AF4-442E-9670-5E80D864EEE2}" srcOrd="1" destOrd="0" presId="urn:microsoft.com/office/officeart/2005/8/layout/hierarchy3"/>
    <dgm:cxn modelId="{36166C08-8C01-49ED-90A6-2609703FB66D}" type="presParOf" srcId="{28914309-8AF4-442E-9670-5E80D864EEE2}" destId="{02C715F7-9D00-4C16-92B8-B46E8D78EB16}" srcOrd="0" destOrd="0" presId="urn:microsoft.com/office/officeart/2005/8/layout/hierarchy3"/>
    <dgm:cxn modelId="{3308798F-A046-49D5-84C4-0B3D2C31429B}" type="presParOf" srcId="{28914309-8AF4-442E-9670-5E80D864EEE2}" destId="{9E04985E-3760-4E32-BBC0-116F41A75F44}" srcOrd="1" destOrd="0" presId="urn:microsoft.com/office/officeart/2005/8/layout/hierarchy3"/>
    <dgm:cxn modelId="{F9928EEF-5A09-4714-B189-154EF7D435E1}" type="presParOf" srcId="{28914309-8AF4-442E-9670-5E80D864EEE2}" destId="{5E0F3CAB-E44A-4751-97A3-28A86A0B8D12}" srcOrd="2" destOrd="0" presId="urn:microsoft.com/office/officeart/2005/8/layout/hierarchy3"/>
    <dgm:cxn modelId="{7E1CDA45-975F-423C-A14A-09D6165FCA76}" type="presParOf" srcId="{28914309-8AF4-442E-9670-5E80D864EEE2}" destId="{93A776D9-AF74-488E-83C3-02E3E4A7EB30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6F58C62-BFEF-493D-B0E0-87FC32B6D453}" type="doc">
      <dgm:prSet loTypeId="urn:microsoft.com/office/officeart/2005/8/layout/list1" loCatId="list" qsTypeId="urn:microsoft.com/office/officeart/2005/8/quickstyle/3d3" qsCatId="3D" csTypeId="urn:microsoft.com/office/officeart/2005/8/colors/colorful1" csCatId="colorful" phldr="1"/>
      <dgm:spPr/>
    </dgm:pt>
    <dgm:pt modelId="{58314508-E90B-4277-B467-1F036B64B37B}">
      <dgm:prSet phldrT="[텍스트]" custT="1"/>
      <dgm:spPr/>
      <dgm:t>
        <a:bodyPr/>
        <a:lstStyle/>
        <a:p>
          <a:pPr latinLnBrk="1"/>
          <a:r>
            <a:rPr lang="ko-KR" altLang="en-US" sz="18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수문장 교대 의식</a:t>
          </a:r>
        </a:p>
      </dgm:t>
    </dgm:pt>
    <dgm:pt modelId="{D75F62F6-6F65-419E-ADD8-47744E3CA402}" type="parTrans" cxnId="{CF513EF9-0B46-4DB1-8643-B2D5DADB801F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9F48E4C6-9723-4CC5-84F9-95FA1D604AAB}" type="sibTrans" cxnId="{CF513EF9-0B46-4DB1-8643-B2D5DADB801F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164A8382-B37D-41BE-ABAB-87BBBC5102D2}">
      <dgm:prSet phldrT="[텍스트]" custT="1"/>
      <dgm:spPr/>
      <dgm:t>
        <a:bodyPr/>
        <a:lstStyle/>
        <a:p>
          <a:pPr latinLnBrk="1"/>
          <a:r>
            <a:rPr lang="ko-KR" altLang="en-US" sz="18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창덕궁 달빛기행</a:t>
          </a:r>
        </a:p>
      </dgm:t>
    </dgm:pt>
    <dgm:pt modelId="{5F00A1DC-3AB7-461D-9209-DBD7585DBBA2}" type="parTrans" cxnId="{1F8E6A13-0DA1-41D8-AA66-667EE808C442}">
      <dgm:prSet/>
      <dgm:spPr/>
      <dgm:t>
        <a:bodyPr/>
        <a:lstStyle/>
        <a:p>
          <a:pPr latinLnBrk="1"/>
          <a:endParaRPr lang="ko-KR" altLang="en-US">
            <a:solidFill>
              <a:schemeClr val="tx1"/>
            </a:solidFill>
          </a:endParaRPr>
        </a:p>
      </dgm:t>
    </dgm:pt>
    <dgm:pt modelId="{093E22CF-EA12-4B12-B800-F82E8EFFDF5D}" type="sibTrans" cxnId="{1F8E6A13-0DA1-41D8-AA66-667EE808C442}">
      <dgm:prSet/>
      <dgm:spPr/>
      <dgm:t>
        <a:bodyPr/>
        <a:lstStyle/>
        <a:p>
          <a:pPr latinLnBrk="1"/>
          <a:endParaRPr lang="ko-KR" altLang="en-US">
            <a:solidFill>
              <a:schemeClr val="tx1"/>
            </a:solidFill>
          </a:endParaRPr>
        </a:p>
      </dgm:t>
    </dgm:pt>
    <dgm:pt modelId="{54C473FB-FE43-46DB-B9AA-89B6B17F170D}">
      <dgm:prSet phldrT="[텍스트]" custT="1"/>
      <dgm:spPr/>
      <dgm:t>
        <a:bodyPr/>
        <a:lstStyle/>
        <a:p>
          <a:pPr latinLnBrk="1"/>
          <a:r>
            <a:rPr lang="ko-KR" altLang="en-US" sz="18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덕수궁 풍류</a:t>
          </a:r>
        </a:p>
      </dgm:t>
    </dgm:pt>
    <dgm:pt modelId="{A0D4A8C5-A5A4-4E4D-9BFE-AE0E1D2F03BB}" type="parTrans" cxnId="{B586E22A-C648-4D07-AC5F-A9AA60E0E502}">
      <dgm:prSet/>
      <dgm:spPr/>
      <dgm:t>
        <a:bodyPr/>
        <a:lstStyle/>
        <a:p>
          <a:pPr latinLnBrk="1"/>
          <a:endParaRPr lang="ko-KR" altLang="en-US">
            <a:solidFill>
              <a:schemeClr val="tx1"/>
            </a:solidFill>
          </a:endParaRPr>
        </a:p>
      </dgm:t>
    </dgm:pt>
    <dgm:pt modelId="{83053C9E-C96B-41E0-95D4-9421566A4A0C}" type="sibTrans" cxnId="{B586E22A-C648-4D07-AC5F-A9AA60E0E502}">
      <dgm:prSet/>
      <dgm:spPr/>
      <dgm:t>
        <a:bodyPr/>
        <a:lstStyle/>
        <a:p>
          <a:pPr latinLnBrk="1"/>
          <a:endParaRPr lang="ko-KR" altLang="en-US">
            <a:solidFill>
              <a:schemeClr val="tx1"/>
            </a:solidFill>
          </a:endParaRPr>
        </a:p>
      </dgm:t>
    </dgm:pt>
    <dgm:pt modelId="{F84BD195-48F3-47DF-8FB4-96C93B6FA5A1}" type="pres">
      <dgm:prSet presAssocID="{86F58C62-BFEF-493D-B0E0-87FC32B6D453}" presName="linear" presStyleCnt="0">
        <dgm:presLayoutVars>
          <dgm:dir/>
          <dgm:animLvl val="lvl"/>
          <dgm:resizeHandles val="exact"/>
        </dgm:presLayoutVars>
      </dgm:prSet>
      <dgm:spPr/>
    </dgm:pt>
    <dgm:pt modelId="{C37C98BF-6C16-4449-8B04-8D00218BE514}" type="pres">
      <dgm:prSet presAssocID="{58314508-E90B-4277-B467-1F036B64B37B}" presName="parentLin" presStyleCnt="0"/>
      <dgm:spPr/>
    </dgm:pt>
    <dgm:pt modelId="{D11B7D80-3D3B-4638-980E-31C07AC16261}" type="pres">
      <dgm:prSet presAssocID="{58314508-E90B-4277-B467-1F036B64B37B}" presName="parentLeftMargin" presStyleLbl="node1" presStyleIdx="0" presStyleCnt="3"/>
      <dgm:spPr/>
    </dgm:pt>
    <dgm:pt modelId="{428D5730-C221-4A1E-9FF1-61FAB864D427}" type="pres">
      <dgm:prSet presAssocID="{58314508-E90B-4277-B467-1F036B64B37B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4C21E1D9-A7A2-4897-9E75-6177B7C364A7}" type="pres">
      <dgm:prSet presAssocID="{58314508-E90B-4277-B467-1F036B64B37B}" presName="negativeSpace" presStyleCnt="0"/>
      <dgm:spPr/>
    </dgm:pt>
    <dgm:pt modelId="{13374B91-332D-405D-8F32-84E5DFD57FB7}" type="pres">
      <dgm:prSet presAssocID="{58314508-E90B-4277-B467-1F036B64B37B}" presName="childText" presStyleLbl="conFgAcc1" presStyleIdx="0" presStyleCnt="3">
        <dgm:presLayoutVars>
          <dgm:bulletEnabled val="1"/>
        </dgm:presLayoutVars>
      </dgm:prSet>
      <dgm:spPr/>
    </dgm:pt>
    <dgm:pt modelId="{8D6730B4-1A2A-4939-BC82-543FE2FAD694}" type="pres">
      <dgm:prSet presAssocID="{9F48E4C6-9723-4CC5-84F9-95FA1D604AAB}" presName="spaceBetweenRectangles" presStyleCnt="0"/>
      <dgm:spPr/>
    </dgm:pt>
    <dgm:pt modelId="{33D1999D-6902-405D-98AB-7FB97234FB5E}" type="pres">
      <dgm:prSet presAssocID="{164A8382-B37D-41BE-ABAB-87BBBC5102D2}" presName="parentLin" presStyleCnt="0"/>
      <dgm:spPr/>
    </dgm:pt>
    <dgm:pt modelId="{4D617E3B-2B7D-4646-B0BD-A80CD9742F43}" type="pres">
      <dgm:prSet presAssocID="{164A8382-B37D-41BE-ABAB-87BBBC5102D2}" presName="parentLeftMargin" presStyleLbl="node1" presStyleIdx="0" presStyleCnt="3"/>
      <dgm:spPr/>
    </dgm:pt>
    <dgm:pt modelId="{65275D3F-2485-42AB-8EDC-C8572A78EC35}" type="pres">
      <dgm:prSet presAssocID="{164A8382-B37D-41BE-ABAB-87BBBC5102D2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0895C25B-BA27-4419-8D80-2F7BF89B1A58}" type="pres">
      <dgm:prSet presAssocID="{164A8382-B37D-41BE-ABAB-87BBBC5102D2}" presName="negativeSpace" presStyleCnt="0"/>
      <dgm:spPr/>
    </dgm:pt>
    <dgm:pt modelId="{2628F92F-304F-4CC9-B19A-1C5048B9A92A}" type="pres">
      <dgm:prSet presAssocID="{164A8382-B37D-41BE-ABAB-87BBBC5102D2}" presName="childText" presStyleLbl="conFgAcc1" presStyleIdx="1" presStyleCnt="3">
        <dgm:presLayoutVars>
          <dgm:bulletEnabled val="1"/>
        </dgm:presLayoutVars>
      </dgm:prSet>
      <dgm:spPr/>
    </dgm:pt>
    <dgm:pt modelId="{48BD529A-63B3-4BA4-B1A3-E10E54BADF9E}" type="pres">
      <dgm:prSet presAssocID="{093E22CF-EA12-4B12-B800-F82E8EFFDF5D}" presName="spaceBetweenRectangles" presStyleCnt="0"/>
      <dgm:spPr/>
    </dgm:pt>
    <dgm:pt modelId="{085DF769-C688-4AFE-8D4B-BA6345230C8C}" type="pres">
      <dgm:prSet presAssocID="{54C473FB-FE43-46DB-B9AA-89B6B17F170D}" presName="parentLin" presStyleCnt="0"/>
      <dgm:spPr/>
    </dgm:pt>
    <dgm:pt modelId="{31D58B70-2783-49E3-8EC1-EE2801930CB7}" type="pres">
      <dgm:prSet presAssocID="{54C473FB-FE43-46DB-B9AA-89B6B17F170D}" presName="parentLeftMargin" presStyleLbl="node1" presStyleIdx="1" presStyleCnt="3"/>
      <dgm:spPr/>
    </dgm:pt>
    <dgm:pt modelId="{E343BA13-B74F-44C2-8E3C-93621D31BB5B}" type="pres">
      <dgm:prSet presAssocID="{54C473FB-FE43-46DB-B9AA-89B6B17F170D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D774979E-895C-41FA-982A-314FFA0A359D}" type="pres">
      <dgm:prSet presAssocID="{54C473FB-FE43-46DB-B9AA-89B6B17F170D}" presName="negativeSpace" presStyleCnt="0"/>
      <dgm:spPr/>
    </dgm:pt>
    <dgm:pt modelId="{FD9AECA9-29A6-42A8-A81E-2AD966C39518}" type="pres">
      <dgm:prSet presAssocID="{54C473FB-FE43-46DB-B9AA-89B6B17F170D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1F8E6A13-0DA1-41D8-AA66-667EE808C442}" srcId="{86F58C62-BFEF-493D-B0E0-87FC32B6D453}" destId="{164A8382-B37D-41BE-ABAB-87BBBC5102D2}" srcOrd="1" destOrd="0" parTransId="{5F00A1DC-3AB7-461D-9209-DBD7585DBBA2}" sibTransId="{093E22CF-EA12-4B12-B800-F82E8EFFDF5D}"/>
    <dgm:cxn modelId="{B586E22A-C648-4D07-AC5F-A9AA60E0E502}" srcId="{86F58C62-BFEF-493D-B0E0-87FC32B6D453}" destId="{54C473FB-FE43-46DB-B9AA-89B6B17F170D}" srcOrd="2" destOrd="0" parTransId="{A0D4A8C5-A5A4-4E4D-9BFE-AE0E1D2F03BB}" sibTransId="{83053C9E-C96B-41E0-95D4-9421566A4A0C}"/>
    <dgm:cxn modelId="{A9F22B31-7195-433B-A8AD-1E83E4108B5C}" type="presOf" srcId="{54C473FB-FE43-46DB-B9AA-89B6B17F170D}" destId="{E343BA13-B74F-44C2-8E3C-93621D31BB5B}" srcOrd="1" destOrd="0" presId="urn:microsoft.com/office/officeart/2005/8/layout/list1"/>
    <dgm:cxn modelId="{96975A5F-D17C-47E1-81A8-668B27CF6D08}" type="presOf" srcId="{58314508-E90B-4277-B467-1F036B64B37B}" destId="{D11B7D80-3D3B-4638-980E-31C07AC16261}" srcOrd="0" destOrd="0" presId="urn:microsoft.com/office/officeart/2005/8/layout/list1"/>
    <dgm:cxn modelId="{33EDE063-FAAC-45A9-B4AA-89BAFD760060}" type="presOf" srcId="{164A8382-B37D-41BE-ABAB-87BBBC5102D2}" destId="{65275D3F-2485-42AB-8EDC-C8572A78EC35}" srcOrd="1" destOrd="0" presId="urn:microsoft.com/office/officeart/2005/8/layout/list1"/>
    <dgm:cxn modelId="{A59E194A-B754-4EF4-8DC7-37ED78CDCA39}" type="presOf" srcId="{86F58C62-BFEF-493D-B0E0-87FC32B6D453}" destId="{F84BD195-48F3-47DF-8FB4-96C93B6FA5A1}" srcOrd="0" destOrd="0" presId="urn:microsoft.com/office/officeart/2005/8/layout/list1"/>
    <dgm:cxn modelId="{1DD6D87C-3979-4845-9223-E5E423B99090}" type="presOf" srcId="{54C473FB-FE43-46DB-B9AA-89B6B17F170D}" destId="{31D58B70-2783-49E3-8EC1-EE2801930CB7}" srcOrd="0" destOrd="0" presId="urn:microsoft.com/office/officeart/2005/8/layout/list1"/>
    <dgm:cxn modelId="{EBED0C85-902B-4DE7-A898-2F1A35F66E20}" type="presOf" srcId="{58314508-E90B-4277-B467-1F036B64B37B}" destId="{428D5730-C221-4A1E-9FF1-61FAB864D427}" srcOrd="1" destOrd="0" presId="urn:microsoft.com/office/officeart/2005/8/layout/list1"/>
    <dgm:cxn modelId="{0D6CA2AE-ECEE-4E0B-BBD1-B432944599DD}" type="presOf" srcId="{164A8382-B37D-41BE-ABAB-87BBBC5102D2}" destId="{4D617E3B-2B7D-4646-B0BD-A80CD9742F43}" srcOrd="0" destOrd="0" presId="urn:microsoft.com/office/officeart/2005/8/layout/list1"/>
    <dgm:cxn modelId="{CF513EF9-0B46-4DB1-8643-B2D5DADB801F}" srcId="{86F58C62-BFEF-493D-B0E0-87FC32B6D453}" destId="{58314508-E90B-4277-B467-1F036B64B37B}" srcOrd="0" destOrd="0" parTransId="{D75F62F6-6F65-419E-ADD8-47744E3CA402}" sibTransId="{9F48E4C6-9723-4CC5-84F9-95FA1D604AAB}"/>
    <dgm:cxn modelId="{A3F2F568-EEBD-41F1-A808-46B6F962BE30}" type="presParOf" srcId="{F84BD195-48F3-47DF-8FB4-96C93B6FA5A1}" destId="{C37C98BF-6C16-4449-8B04-8D00218BE514}" srcOrd="0" destOrd="0" presId="urn:microsoft.com/office/officeart/2005/8/layout/list1"/>
    <dgm:cxn modelId="{3353F235-4A9E-4D83-9B92-269603036701}" type="presParOf" srcId="{C37C98BF-6C16-4449-8B04-8D00218BE514}" destId="{D11B7D80-3D3B-4638-980E-31C07AC16261}" srcOrd="0" destOrd="0" presId="urn:microsoft.com/office/officeart/2005/8/layout/list1"/>
    <dgm:cxn modelId="{FB935391-A4CE-43C8-9363-C0F11B21FD60}" type="presParOf" srcId="{C37C98BF-6C16-4449-8B04-8D00218BE514}" destId="{428D5730-C221-4A1E-9FF1-61FAB864D427}" srcOrd="1" destOrd="0" presId="urn:microsoft.com/office/officeart/2005/8/layout/list1"/>
    <dgm:cxn modelId="{52D6CB38-AA63-4852-9F03-FAB340ED6E50}" type="presParOf" srcId="{F84BD195-48F3-47DF-8FB4-96C93B6FA5A1}" destId="{4C21E1D9-A7A2-4897-9E75-6177B7C364A7}" srcOrd="1" destOrd="0" presId="urn:microsoft.com/office/officeart/2005/8/layout/list1"/>
    <dgm:cxn modelId="{7BEC5A5F-EAFA-4B98-BD0E-D04E7A5DD341}" type="presParOf" srcId="{F84BD195-48F3-47DF-8FB4-96C93B6FA5A1}" destId="{13374B91-332D-405D-8F32-84E5DFD57FB7}" srcOrd="2" destOrd="0" presId="urn:microsoft.com/office/officeart/2005/8/layout/list1"/>
    <dgm:cxn modelId="{482C741C-3B96-44AB-A9B0-98ACC1EE38B7}" type="presParOf" srcId="{F84BD195-48F3-47DF-8FB4-96C93B6FA5A1}" destId="{8D6730B4-1A2A-4939-BC82-543FE2FAD694}" srcOrd="3" destOrd="0" presId="urn:microsoft.com/office/officeart/2005/8/layout/list1"/>
    <dgm:cxn modelId="{50B9E6B9-1917-4C42-9BF2-3D79AB2B2422}" type="presParOf" srcId="{F84BD195-48F3-47DF-8FB4-96C93B6FA5A1}" destId="{33D1999D-6902-405D-98AB-7FB97234FB5E}" srcOrd="4" destOrd="0" presId="urn:microsoft.com/office/officeart/2005/8/layout/list1"/>
    <dgm:cxn modelId="{9FC6BDA0-75C9-4F32-9F96-3A05A0618C45}" type="presParOf" srcId="{33D1999D-6902-405D-98AB-7FB97234FB5E}" destId="{4D617E3B-2B7D-4646-B0BD-A80CD9742F43}" srcOrd="0" destOrd="0" presId="urn:microsoft.com/office/officeart/2005/8/layout/list1"/>
    <dgm:cxn modelId="{5EF05D3B-8D94-4451-81A1-EC06E598D3B8}" type="presParOf" srcId="{33D1999D-6902-405D-98AB-7FB97234FB5E}" destId="{65275D3F-2485-42AB-8EDC-C8572A78EC35}" srcOrd="1" destOrd="0" presId="urn:microsoft.com/office/officeart/2005/8/layout/list1"/>
    <dgm:cxn modelId="{BD49C3F7-C2F3-40BA-B1CD-A5678FE73669}" type="presParOf" srcId="{F84BD195-48F3-47DF-8FB4-96C93B6FA5A1}" destId="{0895C25B-BA27-4419-8D80-2F7BF89B1A58}" srcOrd="5" destOrd="0" presId="urn:microsoft.com/office/officeart/2005/8/layout/list1"/>
    <dgm:cxn modelId="{428C35B3-9140-4C38-85F7-62DF78CDF4A2}" type="presParOf" srcId="{F84BD195-48F3-47DF-8FB4-96C93B6FA5A1}" destId="{2628F92F-304F-4CC9-B19A-1C5048B9A92A}" srcOrd="6" destOrd="0" presId="urn:microsoft.com/office/officeart/2005/8/layout/list1"/>
    <dgm:cxn modelId="{55D2F6C7-9FA8-4857-8B44-6A4262CA3F8B}" type="presParOf" srcId="{F84BD195-48F3-47DF-8FB4-96C93B6FA5A1}" destId="{48BD529A-63B3-4BA4-B1A3-E10E54BADF9E}" srcOrd="7" destOrd="0" presId="urn:microsoft.com/office/officeart/2005/8/layout/list1"/>
    <dgm:cxn modelId="{551DF93B-4A85-4C87-8993-30C0FEE2A3FC}" type="presParOf" srcId="{F84BD195-48F3-47DF-8FB4-96C93B6FA5A1}" destId="{085DF769-C688-4AFE-8D4B-BA6345230C8C}" srcOrd="8" destOrd="0" presId="urn:microsoft.com/office/officeart/2005/8/layout/list1"/>
    <dgm:cxn modelId="{B897A921-70CC-4F6A-BE23-82DC742FE9F9}" type="presParOf" srcId="{085DF769-C688-4AFE-8D4B-BA6345230C8C}" destId="{31D58B70-2783-49E3-8EC1-EE2801930CB7}" srcOrd="0" destOrd="0" presId="urn:microsoft.com/office/officeart/2005/8/layout/list1"/>
    <dgm:cxn modelId="{FA3F33ED-868D-4A57-A414-40B56B6C8433}" type="presParOf" srcId="{085DF769-C688-4AFE-8D4B-BA6345230C8C}" destId="{E343BA13-B74F-44C2-8E3C-93621D31BB5B}" srcOrd="1" destOrd="0" presId="urn:microsoft.com/office/officeart/2005/8/layout/list1"/>
    <dgm:cxn modelId="{66161224-2979-41D4-9B32-B282A8B4D38C}" type="presParOf" srcId="{F84BD195-48F3-47DF-8FB4-96C93B6FA5A1}" destId="{D774979E-895C-41FA-982A-314FFA0A359D}" srcOrd="9" destOrd="0" presId="urn:microsoft.com/office/officeart/2005/8/layout/list1"/>
    <dgm:cxn modelId="{DF4D1BA6-AE2B-4125-8A1E-145C8EA0BC9A}" type="presParOf" srcId="{F84BD195-48F3-47DF-8FB4-96C93B6FA5A1}" destId="{FD9AECA9-29A6-42A8-A81E-2AD966C39518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274E2A-9EBF-40EE-A74C-6A1AB357B3DB}">
      <dsp:nvSpPr>
        <dsp:cNvPr id="0" name=""/>
        <dsp:cNvSpPr/>
      </dsp:nvSpPr>
      <dsp:spPr>
        <a:xfrm>
          <a:off x="227685" y="757"/>
          <a:ext cx="1058587" cy="52929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 err="1">
              <a:latin typeface="돋움" panose="020B0600000101010101" pitchFamily="50" charset="-127"/>
              <a:ea typeface="돋움" panose="020B0600000101010101" pitchFamily="50" charset="-127"/>
            </a:rPr>
            <a:t>문화달력</a:t>
          </a:r>
          <a:endParaRPr lang="ko-KR" altLang="en-US" sz="1800" kern="1200" dirty="0">
            <a:latin typeface="돋움" panose="020B0600000101010101" pitchFamily="50" charset="-127"/>
            <a:ea typeface="돋움" panose="020B0600000101010101" pitchFamily="50" charset="-127"/>
          </a:endParaRPr>
        </a:p>
      </dsp:txBody>
      <dsp:txXfrm>
        <a:off x="243187" y="16259"/>
        <a:ext cx="1027583" cy="498289"/>
      </dsp:txXfrm>
    </dsp:sp>
    <dsp:sp modelId="{02C715F7-9D00-4C16-92B8-B46E8D78EB16}">
      <dsp:nvSpPr>
        <dsp:cNvPr id="0" name=""/>
        <dsp:cNvSpPr/>
      </dsp:nvSpPr>
      <dsp:spPr>
        <a:xfrm>
          <a:off x="333543" y="530051"/>
          <a:ext cx="105858" cy="39697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96970"/>
              </a:lnTo>
              <a:lnTo>
                <a:pt x="105858" y="39697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E04985E-3760-4E32-BBC0-116F41A75F44}">
      <dsp:nvSpPr>
        <dsp:cNvPr id="0" name=""/>
        <dsp:cNvSpPr/>
      </dsp:nvSpPr>
      <dsp:spPr>
        <a:xfrm>
          <a:off x="439402" y="662374"/>
          <a:ext cx="846870" cy="52929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교육</a:t>
          </a:r>
        </a:p>
      </dsp:txBody>
      <dsp:txXfrm>
        <a:off x="454904" y="677876"/>
        <a:ext cx="815866" cy="498289"/>
      </dsp:txXfrm>
    </dsp:sp>
    <dsp:sp modelId="{5E0F3CAB-E44A-4751-97A3-28A86A0B8D12}">
      <dsp:nvSpPr>
        <dsp:cNvPr id="0" name=""/>
        <dsp:cNvSpPr/>
      </dsp:nvSpPr>
      <dsp:spPr>
        <a:xfrm>
          <a:off x="333543" y="530051"/>
          <a:ext cx="105858" cy="10585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58587"/>
              </a:lnTo>
              <a:lnTo>
                <a:pt x="105858" y="105858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3A776D9-AF74-488E-83C3-02E3E4A7EB30}">
      <dsp:nvSpPr>
        <dsp:cNvPr id="0" name=""/>
        <dsp:cNvSpPr/>
      </dsp:nvSpPr>
      <dsp:spPr>
        <a:xfrm>
          <a:off x="439402" y="1323991"/>
          <a:ext cx="846870" cy="52929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체험</a:t>
          </a:r>
        </a:p>
      </dsp:txBody>
      <dsp:txXfrm>
        <a:off x="454904" y="1339493"/>
        <a:ext cx="815866" cy="49828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374B91-332D-405D-8F32-84E5DFD57FB7}">
      <dsp:nvSpPr>
        <dsp:cNvPr id="0" name=""/>
        <dsp:cNvSpPr/>
      </dsp:nvSpPr>
      <dsp:spPr>
        <a:xfrm>
          <a:off x="0" y="180366"/>
          <a:ext cx="2809398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28D5730-C221-4A1E-9FF1-61FAB864D427}">
      <dsp:nvSpPr>
        <dsp:cNvPr id="0" name=""/>
        <dsp:cNvSpPr/>
      </dsp:nvSpPr>
      <dsp:spPr>
        <a:xfrm>
          <a:off x="140469" y="3246"/>
          <a:ext cx="1966578" cy="35424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4332" tIns="0" rIns="74332" bIns="0" numCol="1" spcCol="1270" anchor="ctr" anchorCtr="0">
          <a:noAutofit/>
        </a:bodyPr>
        <a:lstStyle/>
        <a:p>
          <a:pPr marL="0" lvl="0" indent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수문장 교대 의식</a:t>
          </a:r>
        </a:p>
      </dsp:txBody>
      <dsp:txXfrm>
        <a:off x="157762" y="20539"/>
        <a:ext cx="1931992" cy="319654"/>
      </dsp:txXfrm>
    </dsp:sp>
    <dsp:sp modelId="{2628F92F-304F-4CC9-B19A-1C5048B9A92A}">
      <dsp:nvSpPr>
        <dsp:cNvPr id="0" name=""/>
        <dsp:cNvSpPr/>
      </dsp:nvSpPr>
      <dsp:spPr>
        <a:xfrm>
          <a:off x="0" y="724686"/>
          <a:ext cx="2809398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5275D3F-2485-42AB-8EDC-C8572A78EC35}">
      <dsp:nvSpPr>
        <dsp:cNvPr id="0" name=""/>
        <dsp:cNvSpPr/>
      </dsp:nvSpPr>
      <dsp:spPr>
        <a:xfrm>
          <a:off x="140469" y="547566"/>
          <a:ext cx="1966578" cy="35424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4332" tIns="0" rIns="74332" bIns="0" numCol="1" spcCol="1270" anchor="ctr" anchorCtr="0">
          <a:noAutofit/>
        </a:bodyPr>
        <a:lstStyle/>
        <a:p>
          <a:pPr marL="0" lvl="0" indent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창덕궁 달빛기행</a:t>
          </a:r>
        </a:p>
      </dsp:txBody>
      <dsp:txXfrm>
        <a:off x="157762" y="564859"/>
        <a:ext cx="1931992" cy="319654"/>
      </dsp:txXfrm>
    </dsp:sp>
    <dsp:sp modelId="{FD9AECA9-29A6-42A8-A81E-2AD966C39518}">
      <dsp:nvSpPr>
        <dsp:cNvPr id="0" name=""/>
        <dsp:cNvSpPr/>
      </dsp:nvSpPr>
      <dsp:spPr>
        <a:xfrm>
          <a:off x="0" y="1269006"/>
          <a:ext cx="2809398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343BA13-B74F-44C2-8E3C-93621D31BB5B}">
      <dsp:nvSpPr>
        <dsp:cNvPr id="0" name=""/>
        <dsp:cNvSpPr/>
      </dsp:nvSpPr>
      <dsp:spPr>
        <a:xfrm>
          <a:off x="140469" y="1091886"/>
          <a:ext cx="1966578" cy="35424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4332" tIns="0" rIns="74332" bIns="0" numCol="1" spcCol="1270" anchor="ctr" anchorCtr="0">
          <a:noAutofit/>
        </a:bodyPr>
        <a:lstStyle/>
        <a:p>
          <a:pPr marL="0" lvl="0" indent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덕수궁 풍류</a:t>
          </a:r>
        </a:p>
      </dsp:txBody>
      <dsp:txXfrm>
        <a:off x="157762" y="1109179"/>
        <a:ext cx="1931992" cy="3196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C1A836-5903-4B5F-A3E3-7DF268CEE402}" type="datetimeFigureOut">
              <a:rPr lang="ko-KR" altLang="en-US" smtClean="0"/>
              <a:t>2024-08-12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56EACD-65A0-446B-9C59-DA263DA3566D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230474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58C72-5831-47B0-9DE4-7055291F8DAD}" type="datetime1">
              <a:rPr lang="ko-KR" altLang="en-US" smtClean="0"/>
              <a:t>2024-08-12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228094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F0516-3FED-4EAF-B3BB-AD3A4F5610B4}" type="datetime1">
              <a:rPr lang="ko-KR" altLang="en-US" smtClean="0"/>
              <a:t>2024-08-12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930097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18F79-A23E-4707-8772-9ECD61421F5C}" type="datetime1">
              <a:rPr lang="ko-KR" altLang="en-US" smtClean="0"/>
              <a:t>2024-08-12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38375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C188C-AEF5-41BA-8BE7-7F8ECDFB9E23}" type="datetime1">
              <a:rPr lang="ko-KR" altLang="en-US" smtClean="0"/>
              <a:t>2024-08-12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39727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12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2250B-E19F-4AD1-A4A4-73E4A8648F81}" type="datetime1">
              <a:rPr lang="ko-KR" altLang="en-US" smtClean="0"/>
              <a:t>2024-08-12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43266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F7AB8-4F8C-4926-A5BB-2C5E39402820}" type="datetime1">
              <a:rPr lang="ko-KR" altLang="en-US" smtClean="0"/>
              <a:t>2024-08-12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14791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AEEDB-E755-4516-902E-0E25DD270D2E}" type="datetime1">
              <a:rPr lang="ko-KR" altLang="en-US" smtClean="0"/>
              <a:t>2024-08-12</a:t>
            </a:fld>
            <a:endParaRPr lang="ko-KR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407506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18081-4A06-4CEA-97E5-E6F24F2F4F9A}" type="datetime1">
              <a:rPr lang="ko-KR" altLang="en-US" smtClean="0"/>
              <a:t>2024-08-12</a:t>
            </a:fld>
            <a:endParaRPr lang="ko-KR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600">
                <a:solidFill>
                  <a:schemeClr val="tx1"/>
                </a:solidFill>
              </a:defRPr>
            </a:lvl1pPr>
          </a:lstStyle>
          <a:p>
            <a:fld id="{B391C14E-ADBB-4C2F-9626-3E6F69969DC2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6" name="육각형 5">
            <a:extLst>
              <a:ext uri="{FF2B5EF4-FFF2-40B4-BE49-F238E27FC236}">
                <a16:creationId xmlns:a16="http://schemas.microsoft.com/office/drawing/2014/main" id="{382A4644-13C4-4BCB-9E08-BCC001715F9E}"/>
              </a:ext>
            </a:extLst>
          </p:cNvPr>
          <p:cNvSpPr/>
          <p:nvPr userDrawn="1"/>
        </p:nvSpPr>
        <p:spPr>
          <a:xfrm>
            <a:off x="0" y="559655"/>
            <a:ext cx="9906000" cy="544513"/>
          </a:xfrm>
          <a:prstGeom prst="hexagon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7" name="사다리꼴 6">
            <a:extLst>
              <a:ext uri="{FF2B5EF4-FFF2-40B4-BE49-F238E27FC236}">
                <a16:creationId xmlns:a16="http://schemas.microsoft.com/office/drawing/2014/main" id="{F78E0A64-60E0-4F1B-95F9-8633C183463D}"/>
              </a:ext>
            </a:extLst>
          </p:cNvPr>
          <p:cNvSpPr/>
          <p:nvPr userDrawn="1"/>
        </p:nvSpPr>
        <p:spPr>
          <a:xfrm>
            <a:off x="681037" y="0"/>
            <a:ext cx="8543925" cy="1106424"/>
          </a:xfrm>
          <a:prstGeom prst="trapezoid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284500DB-8EA1-4F56-8411-74D4A0C54E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18255"/>
            <a:ext cx="9905998" cy="1085913"/>
          </a:xfrm>
        </p:spPr>
        <p:txBody>
          <a:bodyPr>
            <a:normAutofit/>
          </a:bodyPr>
          <a:lstStyle>
            <a:lvl1pPr algn="ctr">
              <a:defRPr sz="4000">
                <a:solidFill>
                  <a:schemeClr val="bg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</a:lstStyle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AA83427A-91A0-43D1-BB6C-774A5489F79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9E9D9B"/>
              </a:clrFrom>
              <a:clrTo>
                <a:srgbClr val="9E9D9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119" y="6176963"/>
            <a:ext cx="1691222" cy="544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43628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E2B65-D37D-446A-8B9A-42C33D21C6AF}" type="datetime1">
              <a:rPr lang="ko-KR" altLang="en-US" smtClean="0"/>
              <a:t>2024-08-12</a:t>
            </a:fld>
            <a:endParaRPr lang="ko-KR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62191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2AB71-5A72-4654-B713-0DA1346CBB5B}" type="datetime1">
              <a:rPr lang="ko-KR" altLang="en-US" smtClean="0"/>
              <a:t>2024-08-12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928119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dirty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83049-CDA3-4553-B447-179E5E1806D0}" type="datetime1">
              <a:rPr lang="ko-KR" altLang="en-US" smtClean="0"/>
              <a:t>2024-08-12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17336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997A36-0F3C-4717-B914-DA0EF682EA43}" type="datetime1">
              <a:rPr lang="ko-KR" altLang="en-US" smtClean="0"/>
              <a:t>2024-08-12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88045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slide" Target="slide4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사각형: 잘린 한쪽 모서리 3">
            <a:extLst>
              <a:ext uri="{FF2B5EF4-FFF2-40B4-BE49-F238E27FC236}">
                <a16:creationId xmlns:a16="http://schemas.microsoft.com/office/drawing/2014/main" id="{C0F427AA-D30F-388D-9523-FDA0749BB0D1}"/>
              </a:ext>
            </a:extLst>
          </p:cNvPr>
          <p:cNvSpPr/>
          <p:nvPr/>
        </p:nvSpPr>
        <p:spPr>
          <a:xfrm flipH="1">
            <a:off x="5897217" y="0"/>
            <a:ext cx="4008781" cy="6858000"/>
          </a:xfrm>
          <a:prstGeom prst="snip1Rect">
            <a:avLst/>
          </a:prstGeom>
          <a:blipFill dpi="0" rotWithShape="1">
            <a:blip r:embed="rId2">
              <a:alphaModFix amt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effectLst>
            <a:softEdge rad="635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D5B2620-2064-35D7-54E7-1493F598424E}"/>
              </a:ext>
            </a:extLst>
          </p:cNvPr>
          <p:cNvSpPr txBox="1"/>
          <p:nvPr/>
        </p:nvSpPr>
        <p:spPr>
          <a:xfrm>
            <a:off x="427376" y="2647301"/>
            <a:ext cx="5178294" cy="1456930"/>
          </a:xfrm>
          <a:prstGeom prst="rect">
            <a:avLst/>
          </a:prstGeom>
          <a:noFill/>
        </p:spPr>
        <p:txBody>
          <a:bodyPr wrap="square" rtlCol="0">
            <a:prstTxWarp prst="textTriangle">
              <a:avLst/>
            </a:prstTxWarp>
            <a:spAutoFit/>
          </a:bodyPr>
          <a:lstStyle/>
          <a:p>
            <a:r>
              <a:rPr lang="en-US" altLang="ko-KR" b="1" dirty="0">
                <a:effectLst>
                  <a:reflection blurRad="6350" stA="55000" endA="300" endPos="45500" dir="5400000" sy="-100000" algn="bl" rotWithShape="0"/>
                </a:effectLst>
                <a:latin typeface="돋움" panose="020B0600000101010101" pitchFamily="50" charset="-127"/>
                <a:ea typeface="돋움" panose="020B0600000101010101" pitchFamily="50" charset="-127"/>
              </a:rPr>
              <a:t>Korea Cultural</a:t>
            </a:r>
            <a:endParaRPr lang="ko-KR" altLang="en-US" b="1" dirty="0">
              <a:effectLst>
                <a:reflection blurRad="6350" stA="55000" endA="300" endPos="45500" dir="5400000" sy="-100000" algn="bl" rotWithShape="0"/>
              </a:effectLst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7B855722-7C1C-4A43-A812-ED4E750EFD9E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9E9D9B"/>
              </a:clrFrom>
              <a:clrTo>
                <a:srgbClr val="9E9D9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360"/>
            <a:ext cx="2572783" cy="884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44052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51FEAE55-1655-B40C-89EC-7F69220FC6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2</a:t>
            </a:fld>
            <a:endParaRPr lang="ko-KR" altLang="en-US" dirty="0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45A09708-829D-3478-73EF-54DB9FE8A0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목차</a:t>
            </a:r>
          </a:p>
        </p:txBody>
      </p:sp>
      <p:sp>
        <p:nvSpPr>
          <p:cNvPr id="5" name="L 도형 4">
            <a:extLst>
              <a:ext uri="{FF2B5EF4-FFF2-40B4-BE49-F238E27FC236}">
                <a16:creationId xmlns:a16="http://schemas.microsoft.com/office/drawing/2014/main" id="{DC25254D-2A2A-475B-2C48-1E7E0EAD0503}"/>
              </a:ext>
            </a:extLst>
          </p:cNvPr>
          <p:cNvSpPr/>
          <p:nvPr/>
        </p:nvSpPr>
        <p:spPr>
          <a:xfrm flipH="1">
            <a:off x="1706251" y="2035921"/>
            <a:ext cx="5532024" cy="304767"/>
          </a:xfrm>
          <a:prstGeom prst="corner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6" name="순서도: 저장 데이터 5">
            <a:extLst>
              <a:ext uri="{FF2B5EF4-FFF2-40B4-BE49-F238E27FC236}">
                <a16:creationId xmlns:a16="http://schemas.microsoft.com/office/drawing/2014/main" id="{CFAF51C2-D1D4-0B2D-4E18-056B1548353B}"/>
              </a:ext>
            </a:extLst>
          </p:cNvPr>
          <p:cNvSpPr/>
          <p:nvPr/>
        </p:nvSpPr>
        <p:spPr>
          <a:xfrm>
            <a:off x="1470580" y="1449093"/>
            <a:ext cx="1197142" cy="886690"/>
          </a:xfrm>
          <a:prstGeom prst="flowChartOnlineStorag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A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7" name="L 도형 6">
            <a:extLst>
              <a:ext uri="{FF2B5EF4-FFF2-40B4-BE49-F238E27FC236}">
                <a16:creationId xmlns:a16="http://schemas.microsoft.com/office/drawing/2014/main" id="{1FE1D00B-9711-6C3E-CB1C-DD04BE6F9989}"/>
              </a:ext>
            </a:extLst>
          </p:cNvPr>
          <p:cNvSpPr/>
          <p:nvPr/>
        </p:nvSpPr>
        <p:spPr>
          <a:xfrm flipH="1">
            <a:off x="1706251" y="3255119"/>
            <a:ext cx="5532024" cy="304767"/>
          </a:xfrm>
          <a:prstGeom prst="corner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8" name="순서도: 저장 데이터 7">
            <a:extLst>
              <a:ext uri="{FF2B5EF4-FFF2-40B4-BE49-F238E27FC236}">
                <a16:creationId xmlns:a16="http://schemas.microsoft.com/office/drawing/2014/main" id="{8BAB1C8F-9CCB-A28A-57D3-798D64491AA1}"/>
              </a:ext>
            </a:extLst>
          </p:cNvPr>
          <p:cNvSpPr/>
          <p:nvPr/>
        </p:nvSpPr>
        <p:spPr>
          <a:xfrm>
            <a:off x="1470580" y="2668291"/>
            <a:ext cx="1197142" cy="886690"/>
          </a:xfrm>
          <a:prstGeom prst="flowChartOnlineStorag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B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9" name="L 도형 8">
            <a:extLst>
              <a:ext uri="{FF2B5EF4-FFF2-40B4-BE49-F238E27FC236}">
                <a16:creationId xmlns:a16="http://schemas.microsoft.com/office/drawing/2014/main" id="{51C73BC7-992B-1809-F475-3114A07B0DE9}"/>
              </a:ext>
            </a:extLst>
          </p:cNvPr>
          <p:cNvSpPr/>
          <p:nvPr/>
        </p:nvSpPr>
        <p:spPr>
          <a:xfrm flipH="1">
            <a:off x="1706251" y="4473734"/>
            <a:ext cx="5532024" cy="304767"/>
          </a:xfrm>
          <a:prstGeom prst="corner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0" name="순서도: 저장 데이터 9">
            <a:extLst>
              <a:ext uri="{FF2B5EF4-FFF2-40B4-BE49-F238E27FC236}">
                <a16:creationId xmlns:a16="http://schemas.microsoft.com/office/drawing/2014/main" id="{BA92389F-9D77-50B9-E45F-8BF5FAAC72A9}"/>
              </a:ext>
            </a:extLst>
          </p:cNvPr>
          <p:cNvSpPr/>
          <p:nvPr/>
        </p:nvSpPr>
        <p:spPr>
          <a:xfrm>
            <a:off x="1470580" y="3886906"/>
            <a:ext cx="1197142" cy="886690"/>
          </a:xfrm>
          <a:prstGeom prst="flowChartOnlineStorag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C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1" name="L 도형 10">
            <a:extLst>
              <a:ext uri="{FF2B5EF4-FFF2-40B4-BE49-F238E27FC236}">
                <a16:creationId xmlns:a16="http://schemas.microsoft.com/office/drawing/2014/main" id="{13EB4D46-62CA-450D-C613-31E3B56DA885}"/>
              </a:ext>
            </a:extLst>
          </p:cNvPr>
          <p:cNvSpPr/>
          <p:nvPr/>
        </p:nvSpPr>
        <p:spPr>
          <a:xfrm flipH="1">
            <a:off x="1706251" y="5687442"/>
            <a:ext cx="5532024" cy="304767"/>
          </a:xfrm>
          <a:prstGeom prst="corner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2" name="순서도: 저장 데이터 11">
            <a:extLst>
              <a:ext uri="{FF2B5EF4-FFF2-40B4-BE49-F238E27FC236}">
                <a16:creationId xmlns:a16="http://schemas.microsoft.com/office/drawing/2014/main" id="{BBC2AEA2-6AAC-320D-C41F-5195994F916F}"/>
              </a:ext>
            </a:extLst>
          </p:cNvPr>
          <p:cNvSpPr/>
          <p:nvPr/>
        </p:nvSpPr>
        <p:spPr>
          <a:xfrm>
            <a:off x="1470580" y="5100614"/>
            <a:ext cx="1197142" cy="886690"/>
          </a:xfrm>
          <a:prstGeom prst="flowChartOnlineStorag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D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607E565-B194-55DA-736D-BF425178C657}"/>
              </a:ext>
            </a:extLst>
          </p:cNvPr>
          <p:cNvSpPr txBox="1"/>
          <p:nvPr/>
        </p:nvSpPr>
        <p:spPr>
          <a:xfrm>
            <a:off x="2870767" y="1680712"/>
            <a:ext cx="41253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</a:rPr>
              <a:t>국가유산진흥원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35B09A5-BB51-97A3-B648-D2196249C3B2}"/>
              </a:ext>
            </a:extLst>
          </p:cNvPr>
          <p:cNvSpPr txBox="1"/>
          <p:nvPr/>
        </p:nvSpPr>
        <p:spPr>
          <a:xfrm>
            <a:off x="2870767" y="2904106"/>
            <a:ext cx="41253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  <a:hlinkClick r:id="rId2" action="ppaction://hlinksldjump"/>
              </a:rPr>
              <a:t>전통문화체험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C2C2F9D-2C44-1A64-4EDC-D8D9022321F5}"/>
              </a:ext>
            </a:extLst>
          </p:cNvPr>
          <p:cNvSpPr txBox="1"/>
          <p:nvPr/>
        </p:nvSpPr>
        <p:spPr>
          <a:xfrm>
            <a:off x="2870767" y="4104832"/>
            <a:ext cx="41253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</a:rPr>
              <a:t>유형 및 무형문화재 현황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C57E2FF-F346-CE47-7E23-E7B4194FF9AE}"/>
              </a:ext>
            </a:extLst>
          </p:cNvPr>
          <p:cNvSpPr txBox="1"/>
          <p:nvPr/>
        </p:nvSpPr>
        <p:spPr>
          <a:xfrm>
            <a:off x="2870767" y="5323034"/>
            <a:ext cx="41253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</a:rPr>
              <a:t>문화행사 및 문화공간</a:t>
            </a:r>
          </a:p>
        </p:txBody>
      </p:sp>
      <p:pic>
        <p:nvPicPr>
          <p:cNvPr id="20" name="그림 19">
            <a:extLst>
              <a:ext uri="{FF2B5EF4-FFF2-40B4-BE49-F238E27FC236}">
                <a16:creationId xmlns:a16="http://schemas.microsoft.com/office/drawing/2014/main" id="{5CD7266A-B10B-4ACE-AE2B-8565BA50E18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301" r="2278" b="67324"/>
          <a:stretch/>
        </p:blipFill>
        <p:spPr>
          <a:xfrm>
            <a:off x="7500303" y="1525044"/>
            <a:ext cx="2071238" cy="1783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2331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ED63B84-0899-6BFE-5C83-238BBC692A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3</a:t>
            </a:fld>
            <a:endParaRPr lang="ko-KR" altLang="en-US" dirty="0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F8B6CFEC-3E57-99FA-AA41-F5A01CE54D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A. </a:t>
            </a:r>
            <a:r>
              <a:rPr lang="ko-KR" altLang="en-US" dirty="0"/>
              <a:t>국가유산진흥원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1B149B15-472C-5861-6849-6327F010EE27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516683" y="1441124"/>
            <a:ext cx="8451850" cy="2238375"/>
          </a:xfrm>
        </p:spPr>
        <p:txBody>
          <a:bodyPr>
            <a:noAutofit/>
          </a:bodyPr>
          <a:lstStyle/>
          <a:p>
            <a:pPr marL="358775" indent="-358775" latinLnBrk="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ko-KR" sz="2400" b="1" dirty="0">
                <a:latin typeface="굴림" panose="020B0600000101010101" pitchFamily="50" charset="-127"/>
                <a:ea typeface="굴림" panose="020B0600000101010101" pitchFamily="50" charset="-127"/>
              </a:rPr>
              <a:t>The Traditional Ceremony Reproduction Project</a:t>
            </a:r>
          </a:p>
          <a:p>
            <a:pPr marL="715963" lvl="1" indent="-357188" latinLnBrk="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altLang="ko-KR" sz="2000" dirty="0">
                <a:latin typeface="굴림" pitchFamily="50" charset="-127"/>
                <a:ea typeface="굴림" pitchFamily="50" charset="-127"/>
              </a:rPr>
              <a:t>Royal Guard-Changing Ceremony </a:t>
            </a:r>
          </a:p>
          <a:p>
            <a:pPr marL="715963" lvl="1" indent="-357188" latinLnBrk="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altLang="ko-KR" sz="2000" dirty="0" err="1">
                <a:latin typeface="굴림" pitchFamily="50" charset="-127"/>
                <a:ea typeface="굴림" pitchFamily="50" charset="-127"/>
              </a:rPr>
              <a:t>Cangchamui</a:t>
            </a:r>
            <a:r>
              <a:rPr lang="en-US" altLang="ko-KR" sz="2000" dirty="0">
                <a:latin typeface="굴림" pitchFamily="50" charset="-127"/>
                <a:ea typeface="굴림" pitchFamily="50" charset="-127"/>
              </a:rPr>
              <a:t>(King's morning session) in the Joseon Dynasty </a:t>
            </a:r>
          </a:p>
          <a:p>
            <a:pPr marL="715963" lvl="1" indent="-357188" latinLnBrk="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altLang="ko-KR" sz="2000" dirty="0" err="1">
                <a:latin typeface="굴림" pitchFamily="50" charset="-127"/>
                <a:ea typeface="굴림" pitchFamily="50" charset="-127"/>
              </a:rPr>
              <a:t>Giroyeon</a:t>
            </a:r>
            <a:r>
              <a:rPr lang="en-US" altLang="ko-KR" sz="2000" dirty="0">
                <a:latin typeface="굴림" pitchFamily="50" charset="-127"/>
                <a:ea typeface="굴림" pitchFamily="50" charset="-127"/>
              </a:rPr>
              <a:t>(the ceremony to honor the aged)</a:t>
            </a:r>
          </a:p>
        </p:txBody>
      </p:sp>
      <p:sp>
        <p:nvSpPr>
          <p:cNvPr id="5" name="내용 개체 틀 2">
            <a:extLst>
              <a:ext uri="{FF2B5EF4-FFF2-40B4-BE49-F238E27FC236}">
                <a16:creationId xmlns:a16="http://schemas.microsoft.com/office/drawing/2014/main" id="{615DB4C9-BFAB-7EBA-9244-28FDB8C19890}"/>
              </a:ext>
            </a:extLst>
          </p:cNvPr>
          <p:cNvSpPr txBox="1">
            <a:spLocks/>
          </p:cNvSpPr>
          <p:nvPr/>
        </p:nvSpPr>
        <p:spPr>
          <a:xfrm>
            <a:off x="516683" y="3846133"/>
            <a:ext cx="7037058" cy="22383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8775" indent="-358775" latinLnBrk="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ko-KR" altLang="en-US" sz="2400" b="1" dirty="0">
                <a:latin typeface="굴림" panose="020B0600000101010101" pitchFamily="50" charset="-127"/>
                <a:ea typeface="굴림" panose="020B0600000101010101" pitchFamily="50" charset="-127"/>
              </a:rPr>
              <a:t>국가유산진흥원</a:t>
            </a:r>
            <a:endParaRPr lang="en-US" altLang="ko-KR" sz="2400" b="1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marL="715963" lvl="1" indent="-357188" latinLnBrk="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ko-KR" altLang="en-US" sz="2000" dirty="0">
                <a:latin typeface="굴림" pitchFamily="50" charset="-127"/>
                <a:ea typeface="굴림" pitchFamily="50" charset="-127"/>
              </a:rPr>
              <a:t>우리 문화재를 보호 및 보존하고</a:t>
            </a:r>
            <a:r>
              <a:rPr lang="en-US" altLang="ko-KR" sz="2000" dirty="0">
                <a:latin typeface="굴림" pitchFamily="50" charset="-127"/>
                <a:ea typeface="굴림" pitchFamily="50" charset="-127"/>
              </a:rPr>
              <a:t> </a:t>
            </a:r>
            <a:r>
              <a:rPr lang="ko-KR" altLang="en-US" sz="2000" dirty="0">
                <a:latin typeface="굴림" pitchFamily="50" charset="-127"/>
                <a:ea typeface="굴림" pitchFamily="50" charset="-127"/>
              </a:rPr>
              <a:t>전통생활문화를 창조적으로 계발하여 보급</a:t>
            </a:r>
            <a:r>
              <a:rPr lang="en-US" altLang="ko-KR" sz="2000" dirty="0"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sz="2000" dirty="0">
                <a:latin typeface="굴림" pitchFamily="50" charset="-127"/>
                <a:ea typeface="굴림" pitchFamily="50" charset="-127"/>
              </a:rPr>
              <a:t>활용함으로 우수한 우리의 민족 문화를 널리 보전 및 선양함을 목적으로 함</a:t>
            </a:r>
          </a:p>
        </p:txBody>
      </p:sp>
      <p:pic>
        <p:nvPicPr>
          <p:cNvPr id="6" name="동영상">
            <a:hlinkClick r:id="" action="ppaction://media"/>
            <a:extLst>
              <a:ext uri="{FF2B5EF4-FFF2-40B4-BE49-F238E27FC236}">
                <a16:creationId xmlns:a16="http://schemas.microsoft.com/office/drawing/2014/main" id="{AA71D4BF-A0D1-ED5E-5C9C-F69978783298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568210" y="4437581"/>
            <a:ext cx="1787380" cy="1375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1446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975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사각형: 위쪽 모서리의 한쪽은 둥글고 다른 한쪽은 잘림 5">
            <a:extLst>
              <a:ext uri="{FF2B5EF4-FFF2-40B4-BE49-F238E27FC236}">
                <a16:creationId xmlns:a16="http://schemas.microsoft.com/office/drawing/2014/main" id="{166EE601-2246-7167-DCE2-9D5015902333}"/>
              </a:ext>
            </a:extLst>
          </p:cNvPr>
          <p:cNvSpPr/>
          <p:nvPr/>
        </p:nvSpPr>
        <p:spPr>
          <a:xfrm flipH="1">
            <a:off x="625070" y="2529532"/>
            <a:ext cx="1320646" cy="1119600"/>
          </a:xfrm>
          <a:prstGeom prst="snipRoundRect">
            <a:avLst/>
          </a:prstGeom>
          <a:gradFill flip="none" rotWithShape="1">
            <a:gsLst>
              <a:gs pos="100000">
                <a:schemeClr val="accent1">
                  <a:lumMod val="5000"/>
                  <a:lumOff val="95000"/>
                </a:schemeClr>
              </a:gs>
              <a:gs pos="0">
                <a:schemeClr val="accent5">
                  <a:lumMod val="75000"/>
                </a:schemeClr>
              </a:gs>
            </a:gsLst>
            <a:lin ang="54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공예</a:t>
            </a:r>
          </a:p>
        </p:txBody>
      </p:sp>
      <p:sp>
        <p:nvSpPr>
          <p:cNvPr id="9" name="사각형: 잘린 한쪽 모서리 8">
            <a:extLst>
              <a:ext uri="{FF2B5EF4-FFF2-40B4-BE49-F238E27FC236}">
                <a16:creationId xmlns:a16="http://schemas.microsoft.com/office/drawing/2014/main" id="{A663AF94-7F68-4AA8-8417-5F7D33FA7D6F}"/>
              </a:ext>
            </a:extLst>
          </p:cNvPr>
          <p:cNvSpPr/>
          <p:nvPr/>
        </p:nvSpPr>
        <p:spPr>
          <a:xfrm>
            <a:off x="1946815" y="1699405"/>
            <a:ext cx="2476800" cy="828000"/>
          </a:xfrm>
          <a:prstGeom prst="snip1Rect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0" name="순서도: 추출 9">
            <a:extLst>
              <a:ext uri="{FF2B5EF4-FFF2-40B4-BE49-F238E27FC236}">
                <a16:creationId xmlns:a16="http://schemas.microsoft.com/office/drawing/2014/main" id="{EFC4D75C-26F8-F756-665D-01C1805E2BF8}"/>
              </a:ext>
            </a:extLst>
          </p:cNvPr>
          <p:cNvSpPr/>
          <p:nvPr/>
        </p:nvSpPr>
        <p:spPr>
          <a:xfrm>
            <a:off x="1946815" y="1699405"/>
            <a:ext cx="2476800" cy="828000"/>
          </a:xfrm>
          <a:prstGeom prst="flowChartExtract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체험명</a:t>
            </a:r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1" name="사각형: 잘린 한쪽 모서리 10">
            <a:extLst>
              <a:ext uri="{FF2B5EF4-FFF2-40B4-BE49-F238E27FC236}">
                <a16:creationId xmlns:a16="http://schemas.microsoft.com/office/drawing/2014/main" id="{585E4FAD-79CF-2030-AFFA-6BA7BB9FFA5F}"/>
              </a:ext>
            </a:extLst>
          </p:cNvPr>
          <p:cNvSpPr/>
          <p:nvPr/>
        </p:nvSpPr>
        <p:spPr>
          <a:xfrm>
            <a:off x="4423615" y="1699405"/>
            <a:ext cx="4857314" cy="828000"/>
          </a:xfrm>
          <a:prstGeom prst="snip1Rect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3" name="순서도: 추출 12">
            <a:extLst>
              <a:ext uri="{FF2B5EF4-FFF2-40B4-BE49-F238E27FC236}">
                <a16:creationId xmlns:a16="http://schemas.microsoft.com/office/drawing/2014/main" id="{436BD869-B344-859E-AEC4-8A857CA27DE7}"/>
              </a:ext>
            </a:extLst>
          </p:cNvPr>
          <p:cNvSpPr/>
          <p:nvPr/>
        </p:nvSpPr>
        <p:spPr>
          <a:xfrm>
            <a:off x="4423615" y="1699405"/>
            <a:ext cx="4857314" cy="828000"/>
          </a:xfrm>
          <a:prstGeom prst="flowChartExtract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내용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400692DB-F183-5CBB-4028-87C9ABCDED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4</a:t>
            </a:fld>
            <a:endParaRPr lang="ko-KR" altLang="en-US" dirty="0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E5C547CE-9FBE-21FA-A1EE-2B5D47C709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B. </a:t>
            </a:r>
            <a:r>
              <a:rPr lang="ko-KR" altLang="en-US" dirty="0"/>
              <a:t>전통문화체험</a:t>
            </a:r>
          </a:p>
        </p:txBody>
      </p:sp>
      <p:sp>
        <p:nvSpPr>
          <p:cNvPr id="19" name="사각형: 위쪽 모서리의 한쪽은 둥글고 다른 한쪽은 잘림 18">
            <a:extLst>
              <a:ext uri="{FF2B5EF4-FFF2-40B4-BE49-F238E27FC236}">
                <a16:creationId xmlns:a16="http://schemas.microsoft.com/office/drawing/2014/main" id="{9B3BC59A-3E16-4BE0-BE9E-DCB7EDD01D7D}"/>
              </a:ext>
            </a:extLst>
          </p:cNvPr>
          <p:cNvSpPr/>
          <p:nvPr/>
        </p:nvSpPr>
        <p:spPr>
          <a:xfrm flipH="1">
            <a:off x="625070" y="3649132"/>
            <a:ext cx="1320646" cy="2383200"/>
          </a:xfrm>
          <a:prstGeom prst="snipRoundRect">
            <a:avLst/>
          </a:prstGeom>
          <a:gradFill flip="none" rotWithShape="1">
            <a:gsLst>
              <a:gs pos="100000">
                <a:schemeClr val="accent1">
                  <a:lumMod val="5000"/>
                  <a:lumOff val="95000"/>
                </a:schemeClr>
              </a:gs>
              <a:gs pos="0">
                <a:schemeClr val="accent5">
                  <a:lumMod val="75000"/>
                </a:schemeClr>
              </a:gs>
            </a:gsLst>
            <a:lin ang="54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우리놀이</a:t>
            </a:r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graphicFrame>
        <p:nvGraphicFramePr>
          <p:cNvPr id="5" name="표 5">
            <a:extLst>
              <a:ext uri="{FF2B5EF4-FFF2-40B4-BE49-F238E27FC236}">
                <a16:creationId xmlns:a16="http://schemas.microsoft.com/office/drawing/2014/main" id="{36112E93-4EF5-0754-8D8B-8A4A12D2ACEF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4021360848"/>
              </p:ext>
            </p:extLst>
          </p:nvPr>
        </p:nvGraphicFramePr>
        <p:xfrm>
          <a:off x="1945717" y="2528888"/>
          <a:ext cx="7335212" cy="3503445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2475454">
                  <a:extLst>
                    <a:ext uri="{9D8B030D-6E8A-4147-A177-3AD203B41FA5}">
                      <a16:colId xmlns:a16="http://schemas.microsoft.com/office/drawing/2014/main" val="3405079074"/>
                    </a:ext>
                  </a:extLst>
                </a:gridCol>
                <a:gridCol w="4859758">
                  <a:extLst>
                    <a:ext uri="{9D8B030D-6E8A-4147-A177-3AD203B41FA5}">
                      <a16:colId xmlns:a16="http://schemas.microsoft.com/office/drawing/2014/main" val="3337649278"/>
                    </a:ext>
                  </a:extLst>
                </a:gridCol>
              </a:tblGrid>
              <a:tr h="1167815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오색풍경</a:t>
                      </a:r>
                      <a:endParaRPr lang="en-US" altLang="ko-KR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dirty="0" err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줌치한지와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 전통매듭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종을 활용하여 풍경을 완성하는 체험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80716863"/>
                  </a:ext>
                </a:extLst>
              </a:tr>
              <a:tr h="116781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사방치기</a:t>
                      </a:r>
                      <a:endParaRPr lang="en-US" altLang="ko-KR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놀이판에 망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(</a:t>
                      </a:r>
                      <a:r>
                        <a:rPr lang="ko-KR" altLang="en-US" dirty="0" err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똘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)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을 던져 마지막 단계까지 </a:t>
                      </a:r>
                      <a:r>
                        <a:rPr lang="ko-KR" altLang="en-US" dirty="0" err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망줍기를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 성공할 시 땅을 먹는 놀이 배우기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188487"/>
                  </a:ext>
                </a:extLst>
              </a:tr>
              <a:tr h="116781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짝하면 꿍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lang="ko-KR" altLang="en-US" dirty="0" err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화가투</a:t>
                      </a:r>
                      <a:endParaRPr lang="en-US" altLang="ko-KR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우리 시조를 맞추는 </a:t>
                      </a:r>
                      <a:r>
                        <a:rPr lang="ko-KR" altLang="en-US" dirty="0" err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가투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카드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)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놀이를 현대적으로 변형하여 세시풍속과 방언 배우기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731544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38073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EEF45944-D6CC-D1C6-03A2-5686FCEC8D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5</a:t>
            </a:fld>
            <a:endParaRPr lang="ko-KR" altLang="en-US" dirty="0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E07C9B8D-A3FB-9756-FA33-5FA8FE4BB8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C. </a:t>
            </a:r>
            <a:r>
              <a:rPr lang="ko-KR" altLang="en-US" dirty="0"/>
              <a:t>유형 및 무형문화재 현황</a:t>
            </a:r>
          </a:p>
        </p:txBody>
      </p:sp>
      <p:graphicFrame>
        <p:nvGraphicFramePr>
          <p:cNvPr id="12" name="내용 개체 틀 11">
            <a:extLst>
              <a:ext uri="{FF2B5EF4-FFF2-40B4-BE49-F238E27FC236}">
                <a16:creationId xmlns:a16="http://schemas.microsoft.com/office/drawing/2014/main" id="{7D39E297-7A42-BC49-AADC-54A219ED11CA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265696429"/>
              </p:ext>
            </p:extLst>
          </p:nvPr>
        </p:nvGraphicFramePr>
        <p:xfrm>
          <a:off x="681038" y="1554591"/>
          <a:ext cx="8543925" cy="43513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물결 12">
            <a:extLst>
              <a:ext uri="{FF2B5EF4-FFF2-40B4-BE49-F238E27FC236}">
                <a16:creationId xmlns:a16="http://schemas.microsoft.com/office/drawing/2014/main" id="{2960FB6A-DF75-F1A8-DE4A-7F126BDF61E5}"/>
              </a:ext>
            </a:extLst>
          </p:cNvPr>
          <p:cNvSpPr/>
          <p:nvPr/>
        </p:nvSpPr>
        <p:spPr>
          <a:xfrm>
            <a:off x="6636470" y="2259962"/>
            <a:ext cx="1813520" cy="584200"/>
          </a:xfrm>
          <a:prstGeom prst="wave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2024</a:t>
            </a:r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년 </a:t>
            </a:r>
            <a:r>
              <a:rPr lang="en-US" altLang="ko-KR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3</a:t>
            </a:r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월</a:t>
            </a:r>
          </a:p>
        </p:txBody>
      </p:sp>
    </p:spTree>
    <p:extLst>
      <p:ext uri="{BB962C8B-B14F-4D97-AF65-F5344CB8AC3E}">
        <p14:creationId xmlns:p14="http://schemas.microsoft.com/office/powerpoint/2010/main" val="1731796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사각형: 위쪽 모서리의 한쪽은 둥글고 다른 한쪽은 잘림 49">
            <a:extLst>
              <a:ext uri="{FF2B5EF4-FFF2-40B4-BE49-F238E27FC236}">
                <a16:creationId xmlns:a16="http://schemas.microsoft.com/office/drawing/2014/main" id="{68FBF81D-EB15-44C6-B013-B9AF1330C7A9}"/>
              </a:ext>
            </a:extLst>
          </p:cNvPr>
          <p:cNvSpPr/>
          <p:nvPr/>
        </p:nvSpPr>
        <p:spPr>
          <a:xfrm flipH="1" flipV="1">
            <a:off x="390306" y="1357902"/>
            <a:ext cx="4412673" cy="4486027"/>
          </a:xfrm>
          <a:prstGeom prst="snipRoundRect">
            <a:avLst>
              <a:gd name="adj1" fmla="val 16667"/>
              <a:gd name="adj2" fmla="val 8558"/>
            </a:avLst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F7FFD6C1-3758-6C1F-C8AE-4C47A0C896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6</a:t>
            </a:fld>
            <a:endParaRPr lang="ko-KR" altLang="en-US" dirty="0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6C5E2F5C-C5FC-213E-3173-048274554E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D. </a:t>
            </a:r>
            <a:r>
              <a:rPr lang="ko-KR" altLang="en-US" dirty="0"/>
              <a:t>문화행사 및 문화공간</a:t>
            </a:r>
          </a:p>
        </p:txBody>
      </p:sp>
      <p:sp>
        <p:nvSpPr>
          <p:cNvPr id="12" name="순서도: 저장 데이터 11">
            <a:extLst>
              <a:ext uri="{FF2B5EF4-FFF2-40B4-BE49-F238E27FC236}">
                <a16:creationId xmlns:a16="http://schemas.microsoft.com/office/drawing/2014/main" id="{083AA85D-2C81-2AB2-3F30-C32348F4D550}"/>
              </a:ext>
            </a:extLst>
          </p:cNvPr>
          <p:cNvSpPr/>
          <p:nvPr/>
        </p:nvSpPr>
        <p:spPr>
          <a:xfrm>
            <a:off x="3647133" y="4320510"/>
            <a:ext cx="973204" cy="1006574"/>
          </a:xfrm>
          <a:prstGeom prst="flowChartOnlineStorage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고궁행사</a:t>
            </a:r>
          </a:p>
        </p:txBody>
      </p:sp>
      <p:sp>
        <p:nvSpPr>
          <p:cNvPr id="33" name="화살표: 갈매기형 수장 32">
            <a:extLst>
              <a:ext uri="{FF2B5EF4-FFF2-40B4-BE49-F238E27FC236}">
                <a16:creationId xmlns:a16="http://schemas.microsoft.com/office/drawing/2014/main" id="{C6EAAE34-4CC3-4F47-B6FF-F912C95C2DA6}"/>
              </a:ext>
            </a:extLst>
          </p:cNvPr>
          <p:cNvSpPr/>
          <p:nvPr/>
        </p:nvSpPr>
        <p:spPr>
          <a:xfrm flipH="1">
            <a:off x="2578841" y="2987141"/>
            <a:ext cx="1861183" cy="710906"/>
          </a:xfrm>
          <a:prstGeom prst="chevron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전통음식</a:t>
            </a:r>
          </a:p>
        </p:txBody>
      </p:sp>
      <p:graphicFrame>
        <p:nvGraphicFramePr>
          <p:cNvPr id="3" name="다이어그램 2">
            <a:extLst>
              <a:ext uri="{FF2B5EF4-FFF2-40B4-BE49-F238E27FC236}">
                <a16:creationId xmlns:a16="http://schemas.microsoft.com/office/drawing/2014/main" id="{7B6C97BA-A7F4-4CDC-A0E9-B91BA07C7B9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39178298"/>
              </p:ext>
            </p:extLst>
          </p:nvPr>
        </p:nvGraphicFramePr>
        <p:xfrm>
          <a:off x="597419" y="1975063"/>
          <a:ext cx="1513958" cy="18540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28" name="다이어그램 27">
            <a:extLst>
              <a:ext uri="{FF2B5EF4-FFF2-40B4-BE49-F238E27FC236}">
                <a16:creationId xmlns:a16="http://schemas.microsoft.com/office/drawing/2014/main" id="{E47EE385-7FF8-4BA6-944C-714CD0EBF4F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95902347"/>
              </p:ext>
            </p:extLst>
          </p:nvPr>
        </p:nvGraphicFramePr>
        <p:xfrm>
          <a:off x="655094" y="3989376"/>
          <a:ext cx="2809398" cy="15746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40" name="순서도: 지연 39">
            <a:extLst>
              <a:ext uri="{FF2B5EF4-FFF2-40B4-BE49-F238E27FC236}">
                <a16:creationId xmlns:a16="http://schemas.microsoft.com/office/drawing/2014/main" id="{44463E69-5B26-4FB5-854D-DFBD346E3A65}"/>
              </a:ext>
            </a:extLst>
          </p:cNvPr>
          <p:cNvSpPr/>
          <p:nvPr/>
        </p:nvSpPr>
        <p:spPr>
          <a:xfrm>
            <a:off x="2578841" y="2009225"/>
            <a:ext cx="1861183" cy="710906"/>
          </a:xfrm>
          <a:prstGeom prst="flowChartDelay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전통극장</a:t>
            </a:r>
          </a:p>
        </p:txBody>
      </p:sp>
      <p:sp>
        <p:nvSpPr>
          <p:cNvPr id="42" name="육각형 41">
            <a:extLst>
              <a:ext uri="{FF2B5EF4-FFF2-40B4-BE49-F238E27FC236}">
                <a16:creationId xmlns:a16="http://schemas.microsoft.com/office/drawing/2014/main" id="{FD0DA75E-3FF1-47C4-9279-DB29ABCBD4AD}"/>
              </a:ext>
            </a:extLst>
          </p:cNvPr>
          <p:cNvSpPr/>
          <p:nvPr/>
        </p:nvSpPr>
        <p:spPr>
          <a:xfrm flipH="1">
            <a:off x="1250694" y="1432877"/>
            <a:ext cx="2691891" cy="392148"/>
          </a:xfrm>
          <a:prstGeom prst="hexagon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문화행사</a:t>
            </a:r>
          </a:p>
        </p:txBody>
      </p:sp>
      <p:sp>
        <p:nvSpPr>
          <p:cNvPr id="51" name="사각형: 위쪽 모서리의 한쪽은 둥글고 다른 한쪽은 잘림 50">
            <a:extLst>
              <a:ext uri="{FF2B5EF4-FFF2-40B4-BE49-F238E27FC236}">
                <a16:creationId xmlns:a16="http://schemas.microsoft.com/office/drawing/2014/main" id="{66993D14-5034-41D1-BF88-7431FCA2D239}"/>
              </a:ext>
            </a:extLst>
          </p:cNvPr>
          <p:cNvSpPr/>
          <p:nvPr/>
        </p:nvSpPr>
        <p:spPr>
          <a:xfrm>
            <a:off x="5087856" y="1358730"/>
            <a:ext cx="4412673" cy="4486027"/>
          </a:xfrm>
          <a:prstGeom prst="snipRoundRect">
            <a:avLst>
              <a:gd name="adj1" fmla="val 16667"/>
              <a:gd name="adj2" fmla="val 7958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20" name="설명선: 왼쪽/오른쪽 화살표 19">
            <a:extLst>
              <a:ext uri="{FF2B5EF4-FFF2-40B4-BE49-F238E27FC236}">
                <a16:creationId xmlns:a16="http://schemas.microsoft.com/office/drawing/2014/main" id="{BE4A8F4C-FBEB-756B-7819-DF30A155600A}"/>
              </a:ext>
            </a:extLst>
          </p:cNvPr>
          <p:cNvSpPr/>
          <p:nvPr/>
        </p:nvSpPr>
        <p:spPr>
          <a:xfrm>
            <a:off x="6224648" y="1436718"/>
            <a:ext cx="2139088" cy="498970"/>
          </a:xfrm>
          <a:prstGeom prst="leftRightArrowCallout">
            <a:avLst>
              <a:gd name="adj1" fmla="val 50000"/>
              <a:gd name="adj2" fmla="val 25000"/>
              <a:gd name="adj3" fmla="val 19151"/>
              <a:gd name="adj4" fmla="val 66689"/>
            </a:avLst>
          </a:prstGeom>
          <a:solidFill>
            <a:schemeClr val="accent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bg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문화공간</a:t>
            </a:r>
          </a:p>
        </p:txBody>
      </p:sp>
      <p:sp>
        <p:nvSpPr>
          <p:cNvPr id="31" name="모서리가 둥근 직사각형 57">
            <a:extLst>
              <a:ext uri="{FF2B5EF4-FFF2-40B4-BE49-F238E27FC236}">
                <a16:creationId xmlns:a16="http://schemas.microsoft.com/office/drawing/2014/main" id="{AC0298A1-B829-4FC9-920A-04C1006C1079}"/>
              </a:ext>
            </a:extLst>
          </p:cNvPr>
          <p:cNvSpPr/>
          <p:nvPr/>
        </p:nvSpPr>
        <p:spPr>
          <a:xfrm>
            <a:off x="5241964" y="3959797"/>
            <a:ext cx="4104456" cy="172800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254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43" name="눈물 방울 42">
            <a:extLst>
              <a:ext uri="{FF2B5EF4-FFF2-40B4-BE49-F238E27FC236}">
                <a16:creationId xmlns:a16="http://schemas.microsoft.com/office/drawing/2014/main" id="{3639E637-1099-4AB3-9EB6-12CD989F8A1B}"/>
              </a:ext>
            </a:extLst>
          </p:cNvPr>
          <p:cNvSpPr/>
          <p:nvPr/>
        </p:nvSpPr>
        <p:spPr>
          <a:xfrm flipV="1">
            <a:off x="5437659" y="2190250"/>
            <a:ext cx="1371640" cy="625662"/>
          </a:xfrm>
          <a:prstGeom prst="teardrop">
            <a:avLst/>
          </a:prstGeom>
          <a:solidFill>
            <a:schemeClr val="accent2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37DAF060-924D-49B5-A7F1-2339E3D86575}"/>
              </a:ext>
            </a:extLst>
          </p:cNvPr>
          <p:cNvSpPr txBox="1"/>
          <p:nvPr/>
        </p:nvSpPr>
        <p:spPr>
          <a:xfrm>
            <a:off x="5532988" y="2318415"/>
            <a:ext cx="118098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독서당</a:t>
            </a:r>
          </a:p>
        </p:txBody>
      </p:sp>
      <p:sp>
        <p:nvSpPr>
          <p:cNvPr id="30" name="순서도: 화면 표시 29">
            <a:extLst>
              <a:ext uri="{FF2B5EF4-FFF2-40B4-BE49-F238E27FC236}">
                <a16:creationId xmlns:a16="http://schemas.microsoft.com/office/drawing/2014/main" id="{A909FBD1-B590-4256-B5C2-FD34FA51ACF4}"/>
              </a:ext>
            </a:extLst>
          </p:cNvPr>
          <p:cNvSpPr/>
          <p:nvPr/>
        </p:nvSpPr>
        <p:spPr>
          <a:xfrm>
            <a:off x="5437658" y="4113144"/>
            <a:ext cx="1845885" cy="612000"/>
          </a:xfrm>
          <a:prstGeom prst="flowChartDisplay">
            <a:avLst/>
          </a:prstGeom>
          <a:solidFill>
            <a:srgbClr val="9FFF9F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전통</a:t>
            </a:r>
            <a:endParaRPr lang="en-US" altLang="ko-KR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공예관</a:t>
            </a:r>
          </a:p>
        </p:txBody>
      </p:sp>
      <p:sp>
        <p:nvSpPr>
          <p:cNvPr id="32" name="순서도: 문서 31">
            <a:extLst>
              <a:ext uri="{FF2B5EF4-FFF2-40B4-BE49-F238E27FC236}">
                <a16:creationId xmlns:a16="http://schemas.microsoft.com/office/drawing/2014/main" id="{825F69AD-638B-4A25-AD7E-A4988462564B}"/>
              </a:ext>
            </a:extLst>
          </p:cNvPr>
          <p:cNvSpPr/>
          <p:nvPr/>
        </p:nvSpPr>
        <p:spPr>
          <a:xfrm>
            <a:off x="5313040" y="3207381"/>
            <a:ext cx="1869438" cy="612000"/>
          </a:xfrm>
          <a:prstGeom prst="flowChartDocumen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대관</a:t>
            </a:r>
          </a:p>
        </p:txBody>
      </p:sp>
      <p:sp>
        <p:nvSpPr>
          <p:cNvPr id="45" name="순서도: 순차적 액세스 저장소 44">
            <a:extLst>
              <a:ext uri="{FF2B5EF4-FFF2-40B4-BE49-F238E27FC236}">
                <a16:creationId xmlns:a16="http://schemas.microsoft.com/office/drawing/2014/main" id="{1CE899A0-595C-46A2-8560-731E67A75D2B}"/>
              </a:ext>
            </a:extLst>
          </p:cNvPr>
          <p:cNvSpPr/>
          <p:nvPr/>
        </p:nvSpPr>
        <p:spPr>
          <a:xfrm rot="20492665">
            <a:off x="7390140" y="4148395"/>
            <a:ext cx="1580478" cy="612000"/>
          </a:xfrm>
          <a:prstGeom prst="flowChartMagneticTape">
            <a:avLst/>
          </a:prstGeom>
          <a:solidFill>
            <a:srgbClr val="9FFF9F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전수회관</a:t>
            </a:r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46" name="순서도: 문서 45">
            <a:extLst>
              <a:ext uri="{FF2B5EF4-FFF2-40B4-BE49-F238E27FC236}">
                <a16:creationId xmlns:a16="http://schemas.microsoft.com/office/drawing/2014/main" id="{C1CF98BE-C0F4-43E8-9D03-898F42346541}"/>
              </a:ext>
            </a:extLst>
          </p:cNvPr>
          <p:cNvSpPr/>
          <p:nvPr/>
        </p:nvSpPr>
        <p:spPr>
          <a:xfrm flipH="1">
            <a:off x="7465002" y="3207381"/>
            <a:ext cx="1869438" cy="612000"/>
          </a:xfrm>
          <a:prstGeom prst="flowChartDocumen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47" name="순서도: 수동 입력 46">
            <a:extLst>
              <a:ext uri="{FF2B5EF4-FFF2-40B4-BE49-F238E27FC236}">
                <a16:creationId xmlns:a16="http://schemas.microsoft.com/office/drawing/2014/main" id="{1911E3C5-43B3-4375-A9B4-3AD83D0C03E9}"/>
              </a:ext>
            </a:extLst>
          </p:cNvPr>
          <p:cNvSpPr/>
          <p:nvPr/>
        </p:nvSpPr>
        <p:spPr>
          <a:xfrm>
            <a:off x="5739632" y="4823797"/>
            <a:ext cx="1369818" cy="701449"/>
          </a:xfrm>
          <a:prstGeom prst="flowChartManualInput">
            <a:avLst/>
          </a:prstGeom>
          <a:solidFill>
            <a:schemeClr val="accent3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한국</a:t>
            </a:r>
            <a:endParaRPr lang="en-US" altLang="ko-KR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문화의 집</a:t>
            </a:r>
          </a:p>
        </p:txBody>
      </p:sp>
      <p:sp>
        <p:nvSpPr>
          <p:cNvPr id="48" name="한쪽 모서리가 둥근 사각형 106">
            <a:extLst>
              <a:ext uri="{FF2B5EF4-FFF2-40B4-BE49-F238E27FC236}">
                <a16:creationId xmlns:a16="http://schemas.microsoft.com/office/drawing/2014/main" id="{70C03332-141A-4C58-82D6-AA9DE3C38B80}"/>
              </a:ext>
            </a:extLst>
          </p:cNvPr>
          <p:cNvSpPr/>
          <p:nvPr/>
        </p:nvSpPr>
        <p:spPr>
          <a:xfrm>
            <a:off x="7607118" y="4995270"/>
            <a:ext cx="1496752" cy="504000"/>
          </a:xfrm>
          <a:prstGeom prst="round1Rect">
            <a:avLst/>
          </a:prstGeom>
          <a:solidFill>
            <a:srgbClr val="CDFFCD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한국의 집</a:t>
            </a:r>
          </a:p>
        </p:txBody>
      </p:sp>
      <p:sp>
        <p:nvSpPr>
          <p:cNvPr id="56" name="사각형: 잘린 대각선 방향 모서리 55">
            <a:extLst>
              <a:ext uri="{FF2B5EF4-FFF2-40B4-BE49-F238E27FC236}">
                <a16:creationId xmlns:a16="http://schemas.microsoft.com/office/drawing/2014/main" id="{44AABAE4-D069-4E18-B103-60F101D50966}"/>
              </a:ext>
            </a:extLst>
          </p:cNvPr>
          <p:cNvSpPr/>
          <p:nvPr/>
        </p:nvSpPr>
        <p:spPr>
          <a:xfrm flipH="1">
            <a:off x="7182478" y="2544625"/>
            <a:ext cx="1987946" cy="442516"/>
          </a:xfrm>
          <a:prstGeom prst="snip2DiagRect">
            <a:avLst/>
          </a:prstGeom>
          <a:solidFill>
            <a:srgbClr val="CCFF66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한국전통문화센터</a:t>
            </a:r>
          </a:p>
        </p:txBody>
      </p:sp>
      <p:sp>
        <p:nvSpPr>
          <p:cNvPr id="57" name="사각형: 잘린 대각선 방향 모서리 56">
            <a:extLst>
              <a:ext uri="{FF2B5EF4-FFF2-40B4-BE49-F238E27FC236}">
                <a16:creationId xmlns:a16="http://schemas.microsoft.com/office/drawing/2014/main" id="{CA2BDF36-DED5-452F-A559-0996C517E998}"/>
              </a:ext>
            </a:extLst>
          </p:cNvPr>
          <p:cNvSpPr/>
          <p:nvPr/>
        </p:nvSpPr>
        <p:spPr>
          <a:xfrm>
            <a:off x="7182478" y="2057022"/>
            <a:ext cx="1987946" cy="442516"/>
          </a:xfrm>
          <a:prstGeom prst="snip2DiagRect">
            <a:avLst/>
          </a:prstGeom>
          <a:solidFill>
            <a:srgbClr val="DEFF9B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고궁편의시설</a:t>
            </a:r>
          </a:p>
        </p:txBody>
      </p:sp>
      <p:cxnSp>
        <p:nvCxnSpPr>
          <p:cNvPr id="58" name="꺾인 연결선 78">
            <a:extLst>
              <a:ext uri="{FF2B5EF4-FFF2-40B4-BE49-F238E27FC236}">
                <a16:creationId xmlns:a16="http://schemas.microsoft.com/office/drawing/2014/main" id="{2029DD00-3FDF-43D7-9C9B-654B4CAD0BAA}"/>
              </a:ext>
            </a:extLst>
          </p:cNvPr>
          <p:cNvCxnSpPr>
            <a:cxnSpLocks/>
            <a:stCxn id="56" idx="0"/>
            <a:endCxn id="57" idx="2"/>
          </p:cNvCxnSpPr>
          <p:nvPr/>
        </p:nvCxnSpPr>
        <p:spPr>
          <a:xfrm rot="10800000">
            <a:off x="7182478" y="2278281"/>
            <a:ext cx="12700" cy="487603"/>
          </a:xfrm>
          <a:prstGeom prst="bentConnector3">
            <a:avLst>
              <a:gd name="adj1" fmla="val 1800000"/>
            </a:avLst>
          </a:prstGeom>
          <a:ln w="19050">
            <a:solidFill>
              <a:schemeClr val="tx1"/>
            </a:solidFill>
            <a:prstDash val="solid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직사각형 59">
            <a:extLst>
              <a:ext uri="{FF2B5EF4-FFF2-40B4-BE49-F238E27FC236}">
                <a16:creationId xmlns:a16="http://schemas.microsoft.com/office/drawing/2014/main" id="{8D75DB15-7BEE-48BB-A821-96CFABE2A9D3}"/>
              </a:ext>
            </a:extLst>
          </p:cNvPr>
          <p:cNvSpPr/>
          <p:nvPr/>
        </p:nvSpPr>
        <p:spPr>
          <a:xfrm>
            <a:off x="8069732" y="3253214"/>
            <a:ext cx="6595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dirty="0">
                <a:latin typeface="돋움" panose="020B0600000101010101" pitchFamily="50" charset="-127"/>
                <a:ea typeface="돋움" panose="020B0600000101010101" pitchFamily="50" charset="-127"/>
              </a:rPr>
              <a:t>풍류</a:t>
            </a:r>
          </a:p>
        </p:txBody>
      </p:sp>
    </p:spTree>
    <p:extLst>
      <p:ext uri="{BB962C8B-B14F-4D97-AF65-F5344CB8AC3E}">
        <p14:creationId xmlns:p14="http://schemas.microsoft.com/office/powerpoint/2010/main" val="25892938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 w="9525"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873</TotalTime>
  <Words>174</Words>
  <Application>Microsoft Office PowerPoint</Application>
  <PresentationFormat>A4 용지(210x297mm)</PresentationFormat>
  <Paragraphs>59</Paragraphs>
  <Slides>6</Slides>
  <Notes>0</Notes>
  <HiddenSlides>0</HiddenSlides>
  <MMClips>1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5" baseType="lpstr">
      <vt:lpstr>굴림</vt:lpstr>
      <vt:lpstr>궁서</vt:lpstr>
      <vt:lpstr>돋움</vt:lpstr>
      <vt:lpstr>맑은 고딕</vt:lpstr>
      <vt:lpstr>Arial</vt:lpstr>
      <vt:lpstr>Calibri</vt:lpstr>
      <vt:lpstr>Calibri Light</vt:lpstr>
      <vt:lpstr>Wingdings</vt:lpstr>
      <vt:lpstr>Office 테마</vt:lpstr>
      <vt:lpstr>PowerPoint 프레젠테이션</vt:lpstr>
      <vt:lpstr>목차</vt:lpstr>
      <vt:lpstr>A. 국가유산진흥원</vt:lpstr>
      <vt:lpstr>B. 전통문화체험</vt:lpstr>
      <vt:lpstr>C. 유형 및 무형문화재 현황</vt:lpstr>
      <vt:lpstr>D. 문화행사 및 문화공간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ITQ KPC</dc:creator>
  <cp:lastModifiedBy>GHYOO YOO</cp:lastModifiedBy>
  <cp:revision>121</cp:revision>
  <dcterms:created xsi:type="dcterms:W3CDTF">2023-07-20T02:58:21Z</dcterms:created>
  <dcterms:modified xsi:type="dcterms:W3CDTF">2024-08-12T01:17:54Z</dcterms:modified>
</cp:coreProperties>
</file>